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24" r:id="rId1"/>
  </p:sldMasterIdLst>
  <p:notesMasterIdLst>
    <p:notesMasterId r:id="rId26"/>
  </p:notesMasterIdLst>
  <p:handoutMasterIdLst>
    <p:handoutMasterId r:id="rId27"/>
  </p:handoutMasterIdLst>
  <p:sldIdLst>
    <p:sldId id="400" r:id="rId2"/>
    <p:sldId id="480" r:id="rId3"/>
    <p:sldId id="470" r:id="rId4"/>
    <p:sldId id="471" r:id="rId5"/>
    <p:sldId id="472" r:id="rId6"/>
    <p:sldId id="473" r:id="rId7"/>
    <p:sldId id="487" r:id="rId8"/>
    <p:sldId id="474" r:id="rId9"/>
    <p:sldId id="475" r:id="rId10"/>
    <p:sldId id="486" r:id="rId11"/>
    <p:sldId id="483" r:id="rId12"/>
    <p:sldId id="484" r:id="rId13"/>
    <p:sldId id="477" r:id="rId14"/>
    <p:sldId id="478" r:id="rId15"/>
    <p:sldId id="479" r:id="rId16"/>
    <p:sldId id="481" r:id="rId17"/>
    <p:sldId id="482" r:id="rId18"/>
    <p:sldId id="460" r:id="rId19"/>
    <p:sldId id="461" r:id="rId20"/>
    <p:sldId id="462" r:id="rId21"/>
    <p:sldId id="463" r:id="rId22"/>
    <p:sldId id="464" r:id="rId23"/>
    <p:sldId id="467" r:id="rId24"/>
    <p:sldId id="485" r:id="rId25"/>
  </p:sldIdLst>
  <p:sldSz cx="9144000" cy="5143500" type="screen16x9"/>
  <p:notesSz cx="6797675" cy="9874250"/>
  <p:custDataLst>
    <p:tags r:id="rId28"/>
  </p:custDataLst>
  <p:defaultTextStyle>
    <a:defPPr>
      <a:defRPr lang="de-DE"/>
    </a:defPPr>
    <a:lvl1pPr algn="l" rtl="0" fontAlgn="base">
      <a:spcBef>
        <a:spcPct val="0"/>
      </a:spcBef>
      <a:spcAft>
        <a:spcPct val="0"/>
      </a:spcAft>
      <a:defRPr sz="1300" kern="1200">
        <a:solidFill>
          <a:srgbClr val="000000"/>
        </a:solidFill>
        <a:latin typeface="Arial" pitchFamily="34" charset="0"/>
        <a:ea typeface="Geneva" charset="-128"/>
        <a:cs typeface="+mn-cs"/>
      </a:defRPr>
    </a:lvl1pPr>
    <a:lvl2pPr marL="372709" algn="l" rtl="0" fontAlgn="base">
      <a:spcBef>
        <a:spcPct val="0"/>
      </a:spcBef>
      <a:spcAft>
        <a:spcPct val="0"/>
      </a:spcAft>
      <a:defRPr sz="1300" kern="1200">
        <a:solidFill>
          <a:srgbClr val="000000"/>
        </a:solidFill>
        <a:latin typeface="Arial" pitchFamily="34" charset="0"/>
        <a:ea typeface="Geneva" charset="-128"/>
        <a:cs typeface="+mn-cs"/>
      </a:defRPr>
    </a:lvl2pPr>
    <a:lvl3pPr marL="745419" algn="l" rtl="0" fontAlgn="base">
      <a:spcBef>
        <a:spcPct val="0"/>
      </a:spcBef>
      <a:spcAft>
        <a:spcPct val="0"/>
      </a:spcAft>
      <a:defRPr sz="1300" kern="1200">
        <a:solidFill>
          <a:srgbClr val="000000"/>
        </a:solidFill>
        <a:latin typeface="Arial" pitchFamily="34" charset="0"/>
        <a:ea typeface="Geneva" charset="-128"/>
        <a:cs typeface="+mn-cs"/>
      </a:defRPr>
    </a:lvl3pPr>
    <a:lvl4pPr marL="1118128" algn="l" rtl="0" fontAlgn="base">
      <a:spcBef>
        <a:spcPct val="0"/>
      </a:spcBef>
      <a:spcAft>
        <a:spcPct val="0"/>
      </a:spcAft>
      <a:defRPr sz="1300" kern="1200">
        <a:solidFill>
          <a:srgbClr val="000000"/>
        </a:solidFill>
        <a:latin typeface="Arial" pitchFamily="34" charset="0"/>
        <a:ea typeface="Geneva" charset="-128"/>
        <a:cs typeface="+mn-cs"/>
      </a:defRPr>
    </a:lvl4pPr>
    <a:lvl5pPr marL="1490838" algn="l" rtl="0" fontAlgn="base">
      <a:spcBef>
        <a:spcPct val="0"/>
      </a:spcBef>
      <a:spcAft>
        <a:spcPct val="0"/>
      </a:spcAft>
      <a:defRPr sz="1300" kern="1200">
        <a:solidFill>
          <a:srgbClr val="000000"/>
        </a:solidFill>
        <a:latin typeface="Arial" pitchFamily="34" charset="0"/>
        <a:ea typeface="Geneva" charset="-128"/>
        <a:cs typeface="+mn-cs"/>
      </a:defRPr>
    </a:lvl5pPr>
    <a:lvl6pPr marL="1863547" algn="l" defTabSz="745419" rtl="0" eaLnBrk="1" latinLnBrk="0" hangingPunct="1">
      <a:defRPr sz="1300" kern="1200">
        <a:solidFill>
          <a:srgbClr val="000000"/>
        </a:solidFill>
        <a:latin typeface="Arial" pitchFamily="34" charset="0"/>
        <a:ea typeface="Geneva" charset="-128"/>
        <a:cs typeface="+mn-cs"/>
      </a:defRPr>
    </a:lvl6pPr>
    <a:lvl7pPr marL="2236257" algn="l" defTabSz="745419" rtl="0" eaLnBrk="1" latinLnBrk="0" hangingPunct="1">
      <a:defRPr sz="1300" kern="1200">
        <a:solidFill>
          <a:srgbClr val="000000"/>
        </a:solidFill>
        <a:latin typeface="Arial" pitchFamily="34" charset="0"/>
        <a:ea typeface="Geneva" charset="-128"/>
        <a:cs typeface="+mn-cs"/>
      </a:defRPr>
    </a:lvl7pPr>
    <a:lvl8pPr marL="2608966" algn="l" defTabSz="745419" rtl="0" eaLnBrk="1" latinLnBrk="0" hangingPunct="1">
      <a:defRPr sz="1300" kern="1200">
        <a:solidFill>
          <a:srgbClr val="000000"/>
        </a:solidFill>
        <a:latin typeface="Arial" pitchFamily="34" charset="0"/>
        <a:ea typeface="Geneva" charset="-128"/>
        <a:cs typeface="+mn-cs"/>
      </a:defRPr>
    </a:lvl8pPr>
    <a:lvl9pPr marL="2981676" algn="l" defTabSz="745419" rtl="0" eaLnBrk="1" latinLnBrk="0" hangingPunct="1">
      <a:defRPr sz="1300" kern="1200">
        <a:solidFill>
          <a:srgbClr val="000000"/>
        </a:solidFill>
        <a:latin typeface="Arial" pitchFamily="34" charset="0"/>
        <a:ea typeface="Geneva" charset="-128"/>
        <a:cs typeface="+mn-cs"/>
      </a:defRPr>
    </a:lvl9pPr>
  </p:defaultTextStyle>
  <p:extLst>
    <p:ext uri="{EFAFB233-063F-42B5-8137-9DF3F51BA10A}">
      <p15:sldGuideLst xmlns:p15="http://schemas.microsoft.com/office/powerpoint/2012/main">
        <p15:guide id="1" orient="horz" pos="1068" userDrawn="1">
          <p15:clr>
            <a:srgbClr val="A4A3A4"/>
          </p15:clr>
        </p15:guide>
        <p15:guide id="2" orient="horz" pos="839" userDrawn="1">
          <p15:clr>
            <a:srgbClr val="A4A3A4"/>
          </p15:clr>
        </p15:guide>
        <p15:guide id="3" pos="603" userDrawn="1">
          <p15:clr>
            <a:srgbClr val="A4A3A4"/>
          </p15:clr>
        </p15:guide>
        <p15:guide id="4" pos="6325">
          <p15:clr>
            <a:srgbClr val="A4A3A4"/>
          </p15:clr>
        </p15:guide>
        <p15:guide id="5" orient="horz" pos="758">
          <p15:clr>
            <a:srgbClr val="A4A3A4"/>
          </p15:clr>
        </p15:guide>
        <p15:guide id="6" orient="horz" pos="235">
          <p15:clr>
            <a:srgbClr val="A4A3A4"/>
          </p15:clr>
        </p15:guide>
        <p15:guide id="7" orient="horz" pos="2935">
          <p15:clr>
            <a:srgbClr val="A4A3A4"/>
          </p15:clr>
        </p15:guide>
        <p15:guide id="8" pos="113">
          <p15:clr>
            <a:srgbClr val="A4A3A4"/>
          </p15:clr>
        </p15:guide>
        <p15:guide id="9" pos="5647">
          <p15:clr>
            <a:srgbClr val="A4A3A4"/>
          </p15:clr>
        </p15:guide>
        <p15:guide id="10" pos="5222" userDrawn="1">
          <p15:clr>
            <a:srgbClr val="A4A3A4"/>
          </p15:clr>
        </p15:guide>
        <p15:guide id="11" pos="2880" userDrawn="1">
          <p15:clr>
            <a:srgbClr val="A4A3A4"/>
          </p15:clr>
        </p15:guide>
        <p15:guide id="12" pos="226" userDrawn="1">
          <p15:clr>
            <a:srgbClr val="A4A3A4"/>
          </p15:clr>
        </p15:guide>
        <p15:guide id="13" orient="horz" pos="908" userDrawn="1">
          <p15:clr>
            <a:srgbClr val="A4A3A4"/>
          </p15:clr>
        </p15:guide>
        <p15:guide id="14" orient="horz" pos="2376" userDrawn="1">
          <p15:clr>
            <a:srgbClr val="A4A3A4"/>
          </p15:clr>
        </p15:guide>
      </p15:sldGuideLst>
    </p:ext>
    <p:ext uri="{2D200454-40CA-4A62-9FC3-DE9A4176ACB9}">
      <p15:notesGuideLst xmlns:p15="http://schemas.microsoft.com/office/powerpoint/2012/main">
        <p15:guide id="1" orient="horz" pos="3110">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useTimings="0">
    <p:present/>
    <p:sldAll/>
    <p:penClr>
      <a:schemeClr val="accent2"/>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F8DBB"/>
    <a:srgbClr val="9FD1E4"/>
    <a:srgbClr val="CFE8F1"/>
    <a:srgbClr val="14885E"/>
    <a:srgbClr val="A1CFBF"/>
    <a:srgbClr val="8DB9BE"/>
    <a:srgbClr val="D1E3E5"/>
    <a:srgbClr val="861773"/>
    <a:srgbClr val="CEA2C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49" autoAdjust="0"/>
    <p:restoredTop sz="85299" autoAdjust="0"/>
  </p:normalViewPr>
  <p:slideViewPr>
    <p:cSldViewPr snapToGrid="0" showGuides="1">
      <p:cViewPr varScale="1">
        <p:scale>
          <a:sx n="125" d="100"/>
          <a:sy n="125" d="100"/>
        </p:scale>
        <p:origin x="1608" y="90"/>
      </p:cViewPr>
      <p:guideLst>
        <p:guide orient="horz" pos="1068"/>
        <p:guide orient="horz" pos="839"/>
        <p:guide pos="603"/>
        <p:guide pos="6325"/>
        <p:guide orient="horz" pos="758"/>
        <p:guide orient="horz" pos="235"/>
        <p:guide orient="horz" pos="2935"/>
        <p:guide pos="113"/>
        <p:guide pos="5647"/>
        <p:guide pos="5222"/>
        <p:guide pos="2880"/>
        <p:guide pos="226"/>
        <p:guide orient="horz" pos="908"/>
        <p:guide orient="horz" pos="2376"/>
      </p:guideLst>
    </p:cSldViewPr>
  </p:slideViewPr>
  <p:outlineViewPr>
    <p:cViewPr>
      <p:scale>
        <a:sx n="33" d="100"/>
        <a:sy n="33" d="100"/>
      </p:scale>
      <p:origin x="19" y="0"/>
    </p:cViewPr>
  </p:outlineViewPr>
  <p:notesTextViewPr>
    <p:cViewPr>
      <p:scale>
        <a:sx n="114" d="100"/>
        <a:sy n="114" d="100"/>
      </p:scale>
      <p:origin x="0" y="0"/>
    </p:cViewPr>
  </p:notesTextViewPr>
  <p:sorterViewPr>
    <p:cViewPr>
      <p:scale>
        <a:sx n="66" d="100"/>
        <a:sy n="66" d="100"/>
      </p:scale>
      <p:origin x="0" y="0"/>
    </p:cViewPr>
  </p:sorterViewPr>
  <p:notesViewPr>
    <p:cSldViewPr snapToGrid="0" showGuides="1">
      <p:cViewPr varScale="1">
        <p:scale>
          <a:sx n="63" d="100"/>
          <a:sy n="63" d="100"/>
        </p:scale>
        <p:origin x="-3120" y="-72"/>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588" y="14288"/>
            <a:ext cx="2946401"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989" tIns="0" rIns="18989" bIns="0" numCol="1" anchor="t" anchorCtr="0" compatLnSpc="1">
            <a:prstTxWarp prst="textNoShape">
              <a:avLst/>
            </a:prstTxWarp>
          </a:bodyPr>
          <a:lstStyle>
            <a:lvl1pPr defTabSz="787400" eaLnBrk="0" hangingPunct="0">
              <a:spcBef>
                <a:spcPct val="0"/>
              </a:spcBef>
              <a:buClrTx/>
              <a:buFontTx/>
              <a:buNone/>
              <a:defRPr sz="1000" i="1" dirty="0">
                <a:solidFill>
                  <a:schemeClr val="tx1"/>
                </a:solidFill>
                <a:latin typeface="Arial" charset="0"/>
                <a:ea typeface="+mn-ea"/>
              </a:defRPr>
            </a:lvl1pPr>
          </a:lstStyle>
          <a:p>
            <a:pPr>
              <a:defRPr/>
            </a:pPr>
            <a:endParaRPr lang="de-DE"/>
          </a:p>
        </p:txBody>
      </p:sp>
      <p:sp>
        <p:nvSpPr>
          <p:cNvPr id="3075" name="Rectangle 3"/>
          <p:cNvSpPr>
            <a:spLocks noGrp="1" noChangeArrowheads="1"/>
          </p:cNvSpPr>
          <p:nvPr>
            <p:ph type="dt" sz="quarter" idx="1"/>
          </p:nvPr>
        </p:nvSpPr>
        <p:spPr bwMode="auto">
          <a:xfrm>
            <a:off x="3852863" y="14288"/>
            <a:ext cx="29464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989" tIns="0" rIns="18989" bIns="0" numCol="1" anchor="t" anchorCtr="0" compatLnSpc="1">
            <a:prstTxWarp prst="textNoShape">
              <a:avLst/>
            </a:prstTxWarp>
          </a:bodyPr>
          <a:lstStyle>
            <a:lvl1pPr algn="r" defTabSz="787400" eaLnBrk="0" hangingPunct="0">
              <a:spcBef>
                <a:spcPct val="0"/>
              </a:spcBef>
              <a:buClrTx/>
              <a:buFontTx/>
              <a:buNone/>
              <a:defRPr sz="1000" i="1" dirty="0">
                <a:solidFill>
                  <a:schemeClr val="tx1"/>
                </a:solidFill>
                <a:latin typeface="Arial" charset="0"/>
                <a:ea typeface="+mn-ea"/>
              </a:defRPr>
            </a:lvl1pPr>
          </a:lstStyle>
          <a:p>
            <a:pPr>
              <a:defRPr/>
            </a:pPr>
            <a:endParaRPr lang="de-DE"/>
          </a:p>
        </p:txBody>
      </p:sp>
      <p:sp>
        <p:nvSpPr>
          <p:cNvPr id="3076" name="Rectangle 4"/>
          <p:cNvSpPr>
            <a:spLocks noGrp="1" noChangeArrowheads="1"/>
          </p:cNvSpPr>
          <p:nvPr>
            <p:ph type="ftr" sz="quarter" idx="2"/>
          </p:nvPr>
        </p:nvSpPr>
        <p:spPr bwMode="auto">
          <a:xfrm>
            <a:off x="-1588" y="9399588"/>
            <a:ext cx="2946401"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989" tIns="0" rIns="18989" bIns="0" numCol="1" anchor="b" anchorCtr="0" compatLnSpc="1">
            <a:prstTxWarp prst="textNoShape">
              <a:avLst/>
            </a:prstTxWarp>
          </a:bodyPr>
          <a:lstStyle>
            <a:lvl1pPr defTabSz="787400" eaLnBrk="0" hangingPunct="0">
              <a:spcBef>
                <a:spcPct val="0"/>
              </a:spcBef>
              <a:buClrTx/>
              <a:buFontTx/>
              <a:buNone/>
              <a:defRPr sz="1000" i="1" dirty="0">
                <a:solidFill>
                  <a:schemeClr val="tx1"/>
                </a:solidFill>
                <a:latin typeface="Arial" charset="0"/>
                <a:ea typeface="+mn-ea"/>
              </a:defRPr>
            </a:lvl1pPr>
          </a:lstStyle>
          <a:p>
            <a:pPr>
              <a:defRPr/>
            </a:pPr>
            <a:endParaRPr lang="de-DE"/>
          </a:p>
        </p:txBody>
      </p:sp>
      <p:sp>
        <p:nvSpPr>
          <p:cNvPr id="3077" name="Rectangle 5"/>
          <p:cNvSpPr>
            <a:spLocks noGrp="1" noChangeArrowheads="1"/>
          </p:cNvSpPr>
          <p:nvPr>
            <p:ph type="sldNum" sz="quarter" idx="3"/>
          </p:nvPr>
        </p:nvSpPr>
        <p:spPr bwMode="auto">
          <a:xfrm>
            <a:off x="3852863" y="9399588"/>
            <a:ext cx="29464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989" tIns="0" rIns="18989" bIns="0" numCol="1" anchor="b" anchorCtr="0" compatLnSpc="1">
            <a:prstTxWarp prst="textNoShape">
              <a:avLst/>
            </a:prstTxWarp>
          </a:bodyPr>
          <a:lstStyle>
            <a:lvl1pPr algn="r" defTabSz="787400" eaLnBrk="0" hangingPunct="0">
              <a:defRPr sz="1000" i="1">
                <a:solidFill>
                  <a:schemeClr val="tx1"/>
                </a:solidFill>
              </a:defRPr>
            </a:lvl1pPr>
          </a:lstStyle>
          <a:p>
            <a:fld id="{FF253800-93B4-4FA8-8B69-C055C3EE4742}" type="slidenum">
              <a:rPr lang="de-DE" altLang="de-DE"/>
              <a:pPr/>
              <a:t>‹Nr.›</a:t>
            </a:fld>
            <a:endParaRPr lang="de-DE" altLang="de-DE"/>
          </a:p>
        </p:txBody>
      </p:sp>
    </p:spTree>
    <p:extLst>
      <p:ext uri="{BB962C8B-B14F-4D97-AF65-F5344CB8AC3E}">
        <p14:creationId xmlns:p14="http://schemas.microsoft.com/office/powerpoint/2010/main" val="18694150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1588" y="14288"/>
            <a:ext cx="2946401"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989" tIns="0" rIns="18989" bIns="0" numCol="1" anchor="t" anchorCtr="0" compatLnSpc="1">
            <a:prstTxWarp prst="textNoShape">
              <a:avLst/>
            </a:prstTxWarp>
          </a:bodyPr>
          <a:lstStyle>
            <a:lvl1pPr defTabSz="787400" eaLnBrk="0" hangingPunct="0">
              <a:spcBef>
                <a:spcPct val="0"/>
              </a:spcBef>
              <a:buClrTx/>
              <a:buFontTx/>
              <a:buNone/>
              <a:defRPr sz="1000" i="1" dirty="0">
                <a:solidFill>
                  <a:schemeClr val="tx1"/>
                </a:solidFill>
                <a:latin typeface="+mn-lt"/>
                <a:ea typeface="+mn-ea"/>
              </a:defRPr>
            </a:lvl1pPr>
          </a:lstStyle>
          <a:p>
            <a:pPr>
              <a:defRPr/>
            </a:pPr>
            <a:endParaRPr lang="de-DE"/>
          </a:p>
        </p:txBody>
      </p:sp>
      <p:sp>
        <p:nvSpPr>
          <p:cNvPr id="2051" name="Rectangle 3"/>
          <p:cNvSpPr>
            <a:spLocks noGrp="1" noChangeArrowheads="1"/>
          </p:cNvSpPr>
          <p:nvPr>
            <p:ph type="dt" idx="1"/>
          </p:nvPr>
        </p:nvSpPr>
        <p:spPr bwMode="auto">
          <a:xfrm>
            <a:off x="3852863" y="14288"/>
            <a:ext cx="29464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989" tIns="0" rIns="18989" bIns="0" numCol="1" anchor="t" anchorCtr="0" compatLnSpc="1">
            <a:prstTxWarp prst="textNoShape">
              <a:avLst/>
            </a:prstTxWarp>
          </a:bodyPr>
          <a:lstStyle>
            <a:lvl1pPr algn="r" defTabSz="787400" eaLnBrk="0" hangingPunct="0">
              <a:spcBef>
                <a:spcPct val="0"/>
              </a:spcBef>
              <a:buClrTx/>
              <a:buFontTx/>
              <a:buNone/>
              <a:defRPr sz="1000" i="1" dirty="0">
                <a:solidFill>
                  <a:schemeClr val="tx1"/>
                </a:solidFill>
                <a:latin typeface="+mn-lt"/>
                <a:ea typeface="+mn-ea"/>
              </a:defRPr>
            </a:lvl1pPr>
          </a:lstStyle>
          <a:p>
            <a:pPr>
              <a:defRPr/>
            </a:pPr>
            <a:endParaRPr lang="de-DE"/>
          </a:p>
        </p:txBody>
      </p:sp>
      <p:sp>
        <p:nvSpPr>
          <p:cNvPr id="2052" name="Rectangle 4"/>
          <p:cNvSpPr>
            <a:spLocks noGrp="1" noChangeArrowheads="1"/>
          </p:cNvSpPr>
          <p:nvPr>
            <p:ph type="ftr" sz="quarter" idx="4"/>
          </p:nvPr>
        </p:nvSpPr>
        <p:spPr bwMode="auto">
          <a:xfrm>
            <a:off x="-1588" y="9399588"/>
            <a:ext cx="2946401"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989" tIns="0" rIns="18989" bIns="0" numCol="1" anchor="b" anchorCtr="0" compatLnSpc="1">
            <a:prstTxWarp prst="textNoShape">
              <a:avLst/>
            </a:prstTxWarp>
          </a:bodyPr>
          <a:lstStyle>
            <a:lvl1pPr defTabSz="787400" eaLnBrk="0" hangingPunct="0">
              <a:spcBef>
                <a:spcPct val="0"/>
              </a:spcBef>
              <a:buClrTx/>
              <a:buFontTx/>
              <a:buNone/>
              <a:defRPr sz="1000" i="1" dirty="0">
                <a:solidFill>
                  <a:schemeClr val="tx1"/>
                </a:solidFill>
                <a:latin typeface="+mn-lt"/>
                <a:ea typeface="+mn-ea"/>
              </a:defRPr>
            </a:lvl1pPr>
          </a:lstStyle>
          <a:p>
            <a:pPr>
              <a:defRPr/>
            </a:pPr>
            <a:endParaRPr lang="de-DE"/>
          </a:p>
        </p:txBody>
      </p:sp>
      <p:sp>
        <p:nvSpPr>
          <p:cNvPr id="2053" name="Rectangle 5"/>
          <p:cNvSpPr>
            <a:spLocks noGrp="1" noChangeArrowheads="1"/>
          </p:cNvSpPr>
          <p:nvPr>
            <p:ph type="sldNum" sz="quarter" idx="5"/>
          </p:nvPr>
        </p:nvSpPr>
        <p:spPr bwMode="auto">
          <a:xfrm>
            <a:off x="3852863" y="9399588"/>
            <a:ext cx="29464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989" tIns="0" rIns="18989" bIns="0" numCol="1" anchor="b" anchorCtr="0" compatLnSpc="1">
            <a:prstTxWarp prst="textNoShape">
              <a:avLst/>
            </a:prstTxWarp>
          </a:bodyPr>
          <a:lstStyle>
            <a:lvl1pPr algn="r" defTabSz="787400" eaLnBrk="0" hangingPunct="0">
              <a:defRPr sz="1000" i="1">
                <a:solidFill>
                  <a:schemeClr val="tx1"/>
                </a:solidFill>
                <a:latin typeface="+mn-lt"/>
              </a:defRPr>
            </a:lvl1pPr>
          </a:lstStyle>
          <a:p>
            <a:fld id="{0686B318-9900-4B60-9C5E-3A3B1013DFE3}" type="slidenum">
              <a:rPr lang="de-DE" altLang="de-DE" smtClean="0"/>
              <a:pPr/>
              <a:t>‹Nr.›</a:t>
            </a:fld>
            <a:endParaRPr lang="de-DE" altLang="de-DE"/>
          </a:p>
        </p:txBody>
      </p:sp>
      <p:sp>
        <p:nvSpPr>
          <p:cNvPr id="2054" name="Rectangle 6"/>
          <p:cNvSpPr>
            <a:spLocks noGrp="1" noChangeArrowheads="1"/>
          </p:cNvSpPr>
          <p:nvPr>
            <p:ph type="body" sz="quarter" idx="3"/>
          </p:nvPr>
        </p:nvSpPr>
        <p:spPr bwMode="auto">
          <a:xfrm>
            <a:off x="906463" y="4703763"/>
            <a:ext cx="4984750" cy="4462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62" tIns="47472" rIns="93362" bIns="47472"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93191" name="Rectangle 7"/>
          <p:cNvSpPr>
            <a:spLocks noGrp="1" noRot="1" noChangeAspect="1" noChangeArrowheads="1" noTextEdit="1"/>
          </p:cNvSpPr>
          <p:nvPr>
            <p:ph type="sldImg" idx="2"/>
          </p:nvPr>
        </p:nvSpPr>
        <p:spPr bwMode="auto">
          <a:xfrm>
            <a:off x="327025" y="860425"/>
            <a:ext cx="6146800" cy="34575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2308719364"/>
      </p:ext>
    </p:extLst>
  </p:cSld>
  <p:clrMap bg1="lt1" tx1="dk1" bg2="lt2" tx2="dk2" accent1="accent1" accent2="accent2" accent3="accent3" accent4="accent4" accent5="accent5" accent6="accent6" hlink="hlink" folHlink="folHlink"/>
  <p:notesStyle>
    <a:lvl1pPr algn="l" defTabSz="644477" rtl="0" eaLnBrk="0" fontAlgn="base" hangingPunct="0">
      <a:spcBef>
        <a:spcPct val="30000"/>
      </a:spcBef>
      <a:spcAft>
        <a:spcPct val="0"/>
      </a:spcAft>
      <a:defRPr sz="1000" kern="1200">
        <a:solidFill>
          <a:schemeClr val="tx1"/>
        </a:solidFill>
        <a:latin typeface="+mn-lt"/>
        <a:ea typeface="Geneva" charset="-128"/>
        <a:cs typeface="+mn-cs"/>
      </a:defRPr>
    </a:lvl1pPr>
    <a:lvl2pPr marL="379180" algn="l" defTabSz="644477" rtl="0" eaLnBrk="0" fontAlgn="base" hangingPunct="0">
      <a:spcBef>
        <a:spcPct val="30000"/>
      </a:spcBef>
      <a:spcAft>
        <a:spcPct val="0"/>
      </a:spcAft>
      <a:defRPr sz="1000" kern="1200">
        <a:solidFill>
          <a:schemeClr val="tx1"/>
        </a:solidFill>
        <a:latin typeface="+mn-lt"/>
        <a:ea typeface="Geneva" charset="-128"/>
        <a:cs typeface="+mn-cs"/>
      </a:defRPr>
    </a:lvl2pPr>
    <a:lvl3pPr marL="758360" algn="l" defTabSz="644477" rtl="0" eaLnBrk="0" fontAlgn="base" hangingPunct="0">
      <a:spcBef>
        <a:spcPct val="30000"/>
      </a:spcBef>
      <a:spcAft>
        <a:spcPct val="0"/>
      </a:spcAft>
      <a:defRPr sz="1000" kern="1200">
        <a:solidFill>
          <a:schemeClr val="tx1"/>
        </a:solidFill>
        <a:latin typeface="+mn-lt"/>
        <a:ea typeface="Geneva" charset="-128"/>
        <a:cs typeface="+mn-cs"/>
      </a:defRPr>
    </a:lvl3pPr>
    <a:lvl4pPr marL="1137541" algn="l" defTabSz="644477" rtl="0" eaLnBrk="0" fontAlgn="base" hangingPunct="0">
      <a:spcBef>
        <a:spcPct val="30000"/>
      </a:spcBef>
      <a:spcAft>
        <a:spcPct val="0"/>
      </a:spcAft>
      <a:defRPr sz="1000" kern="1200">
        <a:solidFill>
          <a:schemeClr val="tx1"/>
        </a:solidFill>
        <a:latin typeface="+mn-lt"/>
        <a:ea typeface="Geneva" charset="-128"/>
        <a:cs typeface="+mn-cs"/>
      </a:defRPr>
    </a:lvl4pPr>
    <a:lvl5pPr marL="1518015" algn="l" defTabSz="644477" rtl="0" eaLnBrk="0" fontAlgn="base" hangingPunct="0">
      <a:spcBef>
        <a:spcPct val="30000"/>
      </a:spcBef>
      <a:spcAft>
        <a:spcPct val="0"/>
      </a:spcAft>
      <a:defRPr sz="1000" kern="1200">
        <a:solidFill>
          <a:schemeClr val="tx1"/>
        </a:solidFill>
        <a:latin typeface="+mn-lt"/>
        <a:ea typeface="Geneva" charset="-128"/>
        <a:cs typeface="+mn-cs"/>
      </a:defRPr>
    </a:lvl5pPr>
    <a:lvl6pPr marL="1863547" algn="l" defTabSz="745419" rtl="0" eaLnBrk="1" latinLnBrk="0" hangingPunct="1">
      <a:defRPr sz="1000" kern="1200">
        <a:solidFill>
          <a:schemeClr val="tx1"/>
        </a:solidFill>
        <a:latin typeface="+mn-lt"/>
        <a:ea typeface="+mn-ea"/>
        <a:cs typeface="+mn-cs"/>
      </a:defRPr>
    </a:lvl6pPr>
    <a:lvl7pPr marL="2236257" algn="l" defTabSz="745419" rtl="0" eaLnBrk="1" latinLnBrk="0" hangingPunct="1">
      <a:defRPr sz="1000" kern="1200">
        <a:solidFill>
          <a:schemeClr val="tx1"/>
        </a:solidFill>
        <a:latin typeface="+mn-lt"/>
        <a:ea typeface="+mn-ea"/>
        <a:cs typeface="+mn-cs"/>
      </a:defRPr>
    </a:lvl7pPr>
    <a:lvl8pPr marL="2608966" algn="l" defTabSz="745419" rtl="0" eaLnBrk="1" latinLnBrk="0" hangingPunct="1">
      <a:defRPr sz="1000" kern="1200">
        <a:solidFill>
          <a:schemeClr val="tx1"/>
        </a:solidFill>
        <a:latin typeface="+mn-lt"/>
        <a:ea typeface="+mn-ea"/>
        <a:cs typeface="+mn-cs"/>
      </a:defRPr>
    </a:lvl8pPr>
    <a:lvl9pPr marL="2981676" algn="l" defTabSz="745419"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686B318-9900-4B60-9C5E-3A3B1013DFE3}" type="slidenum">
              <a:rPr lang="de-DE" altLang="de-DE" smtClean="0"/>
              <a:pPr/>
              <a:t>1</a:t>
            </a:fld>
            <a:endParaRPr lang="de-DE" altLang="de-DE"/>
          </a:p>
        </p:txBody>
      </p:sp>
    </p:spTree>
    <p:extLst>
      <p:ext uri="{BB962C8B-B14F-4D97-AF65-F5344CB8AC3E}">
        <p14:creationId xmlns:p14="http://schemas.microsoft.com/office/powerpoint/2010/main" val="28925576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Rot="1" noChangeAspect="1" noChangeArrowheads="1" noTextEdit="1"/>
          </p:cNvSpPr>
          <p:nvPr>
            <p:ph type="sldImg"/>
          </p:nvPr>
        </p:nvSpPr>
        <p:spPr>
          <a:xfrm>
            <a:off x="2671763" y="509588"/>
            <a:ext cx="4530725" cy="2549525"/>
          </a:xfrm>
          <a:ln/>
        </p:spPr>
      </p:sp>
      <p:sp>
        <p:nvSpPr>
          <p:cNvPr id="698371" name="Rectangle 3"/>
          <p:cNvSpPr>
            <a:spLocks noGrp="1" noChangeArrowheads="1"/>
          </p:cNvSpPr>
          <p:nvPr>
            <p:ph type="body" idx="1"/>
          </p:nvPr>
        </p:nvSpPr>
        <p:spPr>
          <a:xfrm>
            <a:off x="1315742" y="3228287"/>
            <a:ext cx="7241180" cy="3059259"/>
          </a:xfrm>
        </p:spPr>
        <p:txBody>
          <a:bodyPr/>
          <a:lstStyle/>
          <a:p>
            <a:endParaRPr lang="de-DE" altLang="de-DE">
              <a:latin typeface="Times New Roman" charset="0"/>
            </a:endParaRPr>
          </a:p>
        </p:txBody>
      </p:sp>
    </p:spTree>
    <p:extLst>
      <p:ext uri="{BB962C8B-B14F-4D97-AF65-F5344CB8AC3E}">
        <p14:creationId xmlns:p14="http://schemas.microsoft.com/office/powerpoint/2010/main" val="1402989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Rot="1" noChangeAspect="1" noChangeArrowheads="1" noTextEdit="1"/>
          </p:cNvSpPr>
          <p:nvPr>
            <p:ph type="sldImg"/>
          </p:nvPr>
        </p:nvSpPr>
        <p:spPr>
          <a:xfrm>
            <a:off x="2671763" y="509588"/>
            <a:ext cx="4530725" cy="2549525"/>
          </a:xfrm>
          <a:ln/>
        </p:spPr>
      </p:sp>
      <p:sp>
        <p:nvSpPr>
          <p:cNvPr id="698371" name="Rectangle 3"/>
          <p:cNvSpPr>
            <a:spLocks noGrp="1" noChangeArrowheads="1"/>
          </p:cNvSpPr>
          <p:nvPr>
            <p:ph type="body" idx="1"/>
          </p:nvPr>
        </p:nvSpPr>
        <p:spPr>
          <a:xfrm>
            <a:off x="1315742" y="3228287"/>
            <a:ext cx="7241180" cy="3059259"/>
          </a:xfrm>
        </p:spPr>
        <p:txBody>
          <a:bodyPr/>
          <a:lstStyle/>
          <a:p>
            <a:endParaRPr lang="de-DE" altLang="de-DE">
              <a:latin typeface="Times New Roman" charset="0"/>
            </a:endParaRPr>
          </a:p>
        </p:txBody>
      </p:sp>
    </p:spTree>
    <p:extLst>
      <p:ext uri="{BB962C8B-B14F-4D97-AF65-F5344CB8AC3E}">
        <p14:creationId xmlns:p14="http://schemas.microsoft.com/office/powerpoint/2010/main" val="270843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Rot="1" noChangeAspect="1" noChangeArrowheads="1" noTextEdit="1"/>
          </p:cNvSpPr>
          <p:nvPr>
            <p:ph type="sldImg"/>
          </p:nvPr>
        </p:nvSpPr>
        <p:spPr>
          <a:xfrm>
            <a:off x="2671763" y="509588"/>
            <a:ext cx="4530725" cy="2549525"/>
          </a:xfrm>
          <a:ln/>
        </p:spPr>
      </p:sp>
      <p:sp>
        <p:nvSpPr>
          <p:cNvPr id="698371" name="Rectangle 3"/>
          <p:cNvSpPr>
            <a:spLocks noGrp="1" noChangeArrowheads="1"/>
          </p:cNvSpPr>
          <p:nvPr>
            <p:ph type="body" idx="1"/>
          </p:nvPr>
        </p:nvSpPr>
        <p:spPr>
          <a:xfrm>
            <a:off x="1315742" y="3228287"/>
            <a:ext cx="7241180" cy="3059259"/>
          </a:xfrm>
        </p:spPr>
        <p:txBody>
          <a:bodyPr/>
          <a:lstStyle/>
          <a:p>
            <a:endParaRPr lang="de-DE" altLang="de-DE">
              <a:latin typeface="Times New Roman" charset="0"/>
            </a:endParaRPr>
          </a:p>
        </p:txBody>
      </p:sp>
    </p:spTree>
    <p:extLst>
      <p:ext uri="{BB962C8B-B14F-4D97-AF65-F5344CB8AC3E}">
        <p14:creationId xmlns:p14="http://schemas.microsoft.com/office/powerpoint/2010/main" val="31633262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Rot="1" noChangeAspect="1" noChangeArrowheads="1" noTextEdit="1"/>
          </p:cNvSpPr>
          <p:nvPr>
            <p:ph type="sldImg"/>
          </p:nvPr>
        </p:nvSpPr>
        <p:spPr>
          <a:xfrm>
            <a:off x="2671763" y="509588"/>
            <a:ext cx="4530725" cy="2549525"/>
          </a:xfrm>
          <a:ln/>
        </p:spPr>
      </p:sp>
      <p:sp>
        <p:nvSpPr>
          <p:cNvPr id="698371" name="Rectangle 3"/>
          <p:cNvSpPr>
            <a:spLocks noGrp="1" noChangeArrowheads="1"/>
          </p:cNvSpPr>
          <p:nvPr>
            <p:ph type="body" idx="1"/>
          </p:nvPr>
        </p:nvSpPr>
        <p:spPr>
          <a:xfrm>
            <a:off x="1315742" y="3228287"/>
            <a:ext cx="7241180" cy="3059259"/>
          </a:xfrm>
        </p:spPr>
        <p:txBody>
          <a:bodyPr/>
          <a:lstStyle/>
          <a:p>
            <a:endParaRPr lang="de-DE" altLang="de-DE">
              <a:latin typeface="Times New Roman" charset="0"/>
            </a:endParaRPr>
          </a:p>
        </p:txBody>
      </p:sp>
    </p:spTree>
    <p:extLst>
      <p:ext uri="{BB962C8B-B14F-4D97-AF65-F5344CB8AC3E}">
        <p14:creationId xmlns:p14="http://schemas.microsoft.com/office/powerpoint/2010/main" val="3575446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Rot="1" noChangeAspect="1" noChangeArrowheads="1" noTextEdit="1"/>
          </p:cNvSpPr>
          <p:nvPr>
            <p:ph type="sldImg"/>
          </p:nvPr>
        </p:nvSpPr>
        <p:spPr>
          <a:xfrm>
            <a:off x="2671763" y="509588"/>
            <a:ext cx="4530725" cy="2549525"/>
          </a:xfrm>
          <a:ln/>
        </p:spPr>
      </p:sp>
      <p:sp>
        <p:nvSpPr>
          <p:cNvPr id="698371" name="Rectangle 3"/>
          <p:cNvSpPr>
            <a:spLocks noGrp="1" noChangeArrowheads="1"/>
          </p:cNvSpPr>
          <p:nvPr>
            <p:ph type="body" idx="1"/>
          </p:nvPr>
        </p:nvSpPr>
        <p:spPr>
          <a:xfrm>
            <a:off x="1315742" y="3228287"/>
            <a:ext cx="7241180" cy="3059259"/>
          </a:xfrm>
        </p:spPr>
        <p:txBody>
          <a:bodyPr/>
          <a:lstStyle/>
          <a:p>
            <a:endParaRPr lang="de-DE" altLang="de-DE">
              <a:latin typeface="Times New Roman" charset="0"/>
            </a:endParaRPr>
          </a:p>
        </p:txBody>
      </p:sp>
    </p:spTree>
    <p:extLst>
      <p:ext uri="{BB962C8B-B14F-4D97-AF65-F5344CB8AC3E}">
        <p14:creationId xmlns:p14="http://schemas.microsoft.com/office/powerpoint/2010/main" val="6940938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686B318-9900-4B60-9C5E-3A3B1013DFE3}" type="slidenum">
              <a:rPr lang="de-DE" altLang="de-DE" smtClean="0"/>
              <a:pPr/>
              <a:t>17</a:t>
            </a:fld>
            <a:endParaRPr lang="de-DE" altLang="de-DE"/>
          </a:p>
        </p:txBody>
      </p:sp>
    </p:spTree>
    <p:extLst>
      <p:ext uri="{BB962C8B-B14F-4D97-AF65-F5344CB8AC3E}">
        <p14:creationId xmlns:p14="http://schemas.microsoft.com/office/powerpoint/2010/main" val="12559610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686B318-9900-4B60-9C5E-3A3B1013DFE3}" type="slidenum">
              <a:rPr lang="de-DE" altLang="de-DE" smtClean="0"/>
              <a:pPr/>
              <a:t>19</a:t>
            </a:fld>
            <a:endParaRPr lang="de-DE" altLang="de-DE"/>
          </a:p>
        </p:txBody>
      </p:sp>
    </p:spTree>
    <p:extLst>
      <p:ext uri="{BB962C8B-B14F-4D97-AF65-F5344CB8AC3E}">
        <p14:creationId xmlns:p14="http://schemas.microsoft.com/office/powerpoint/2010/main" val="28950739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686B318-9900-4B60-9C5E-3A3B1013DFE3}" type="slidenum">
              <a:rPr lang="de-DE" altLang="de-DE" smtClean="0"/>
              <a:pPr/>
              <a:t>20</a:t>
            </a:fld>
            <a:endParaRPr lang="de-DE" altLang="de-DE"/>
          </a:p>
        </p:txBody>
      </p:sp>
    </p:spTree>
    <p:extLst>
      <p:ext uri="{BB962C8B-B14F-4D97-AF65-F5344CB8AC3E}">
        <p14:creationId xmlns:p14="http://schemas.microsoft.com/office/powerpoint/2010/main" val="19750628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686B318-9900-4B60-9C5E-3A3B1013DFE3}" type="slidenum">
              <a:rPr lang="de-DE" altLang="de-DE" smtClean="0"/>
              <a:pPr/>
              <a:t>21</a:t>
            </a:fld>
            <a:endParaRPr lang="de-DE" altLang="de-DE"/>
          </a:p>
        </p:txBody>
      </p:sp>
    </p:spTree>
    <p:extLst>
      <p:ext uri="{BB962C8B-B14F-4D97-AF65-F5344CB8AC3E}">
        <p14:creationId xmlns:p14="http://schemas.microsoft.com/office/powerpoint/2010/main" val="2110912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686B318-9900-4B60-9C5E-3A3B1013DFE3}" type="slidenum">
              <a:rPr lang="de-DE" altLang="de-DE" smtClean="0"/>
              <a:pPr/>
              <a:t>22</a:t>
            </a:fld>
            <a:endParaRPr lang="de-DE" altLang="de-DE"/>
          </a:p>
        </p:txBody>
      </p:sp>
    </p:spTree>
    <p:extLst>
      <p:ext uri="{BB962C8B-B14F-4D97-AF65-F5344CB8AC3E}">
        <p14:creationId xmlns:p14="http://schemas.microsoft.com/office/powerpoint/2010/main" val="1437971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Rot="1" noChangeAspect="1" noChangeArrowheads="1" noTextEdit="1"/>
          </p:cNvSpPr>
          <p:nvPr>
            <p:ph type="sldImg"/>
          </p:nvPr>
        </p:nvSpPr>
        <p:spPr>
          <a:xfrm>
            <a:off x="2671763" y="509588"/>
            <a:ext cx="4530725" cy="2549525"/>
          </a:xfrm>
          <a:ln/>
        </p:spPr>
      </p:sp>
      <p:sp>
        <p:nvSpPr>
          <p:cNvPr id="698371" name="Rectangle 3"/>
          <p:cNvSpPr>
            <a:spLocks noGrp="1" noChangeArrowheads="1"/>
          </p:cNvSpPr>
          <p:nvPr>
            <p:ph type="body" idx="1"/>
          </p:nvPr>
        </p:nvSpPr>
        <p:spPr>
          <a:xfrm>
            <a:off x="1315742" y="3228287"/>
            <a:ext cx="7241180" cy="3059259"/>
          </a:xfrm>
        </p:spPr>
        <p:txBody>
          <a:bodyPr/>
          <a:lstStyle/>
          <a:p>
            <a:endParaRPr lang="de-DE" altLang="de-DE" dirty="0">
              <a:latin typeface="Times New Roman" charset="0"/>
            </a:endParaRPr>
          </a:p>
        </p:txBody>
      </p:sp>
    </p:spTree>
    <p:extLst>
      <p:ext uri="{BB962C8B-B14F-4D97-AF65-F5344CB8AC3E}">
        <p14:creationId xmlns:p14="http://schemas.microsoft.com/office/powerpoint/2010/main" val="2387952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686B318-9900-4B60-9C5E-3A3B1013DFE3}" type="slidenum">
              <a:rPr lang="de-DE" altLang="de-DE" smtClean="0"/>
              <a:pPr/>
              <a:t>23</a:t>
            </a:fld>
            <a:endParaRPr lang="de-DE" altLang="de-DE"/>
          </a:p>
        </p:txBody>
      </p:sp>
    </p:spTree>
    <p:extLst>
      <p:ext uri="{BB962C8B-B14F-4D97-AF65-F5344CB8AC3E}">
        <p14:creationId xmlns:p14="http://schemas.microsoft.com/office/powerpoint/2010/main" val="24046588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686B318-9900-4B60-9C5E-3A3B1013DFE3}" type="slidenum">
              <a:rPr lang="de-DE" altLang="de-DE" smtClean="0"/>
              <a:pPr/>
              <a:t>24</a:t>
            </a:fld>
            <a:endParaRPr lang="de-DE" altLang="de-DE"/>
          </a:p>
        </p:txBody>
      </p:sp>
    </p:spTree>
    <p:extLst>
      <p:ext uri="{BB962C8B-B14F-4D97-AF65-F5344CB8AC3E}">
        <p14:creationId xmlns:p14="http://schemas.microsoft.com/office/powerpoint/2010/main" val="3407310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Rot="1" noChangeAspect="1" noChangeArrowheads="1" noTextEdit="1"/>
          </p:cNvSpPr>
          <p:nvPr>
            <p:ph type="sldImg"/>
          </p:nvPr>
        </p:nvSpPr>
        <p:spPr>
          <a:xfrm>
            <a:off x="2671763" y="509588"/>
            <a:ext cx="4530725" cy="2549525"/>
          </a:xfrm>
          <a:ln/>
        </p:spPr>
      </p:sp>
      <p:sp>
        <p:nvSpPr>
          <p:cNvPr id="698371" name="Rectangle 3"/>
          <p:cNvSpPr>
            <a:spLocks noGrp="1" noChangeArrowheads="1"/>
          </p:cNvSpPr>
          <p:nvPr>
            <p:ph type="body" idx="1"/>
          </p:nvPr>
        </p:nvSpPr>
        <p:spPr>
          <a:xfrm>
            <a:off x="1315742" y="3228287"/>
            <a:ext cx="7241180" cy="3059259"/>
          </a:xfrm>
        </p:spPr>
        <p:txBody>
          <a:bodyPr/>
          <a:lstStyle/>
          <a:p>
            <a:endParaRPr lang="de-DE" altLang="de-DE">
              <a:latin typeface="Times New Roman" charset="0"/>
            </a:endParaRPr>
          </a:p>
        </p:txBody>
      </p:sp>
    </p:spTree>
    <p:extLst>
      <p:ext uri="{BB962C8B-B14F-4D97-AF65-F5344CB8AC3E}">
        <p14:creationId xmlns:p14="http://schemas.microsoft.com/office/powerpoint/2010/main" val="3037953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Rot="1" noChangeAspect="1" noChangeArrowheads="1" noTextEdit="1"/>
          </p:cNvSpPr>
          <p:nvPr>
            <p:ph type="sldImg"/>
          </p:nvPr>
        </p:nvSpPr>
        <p:spPr>
          <a:xfrm>
            <a:off x="2671763" y="509588"/>
            <a:ext cx="4530725" cy="2549525"/>
          </a:xfrm>
          <a:ln/>
        </p:spPr>
      </p:sp>
      <p:sp>
        <p:nvSpPr>
          <p:cNvPr id="698371" name="Rectangle 3"/>
          <p:cNvSpPr>
            <a:spLocks noGrp="1" noChangeArrowheads="1"/>
          </p:cNvSpPr>
          <p:nvPr>
            <p:ph type="body" idx="1"/>
          </p:nvPr>
        </p:nvSpPr>
        <p:spPr>
          <a:xfrm>
            <a:off x="1315742" y="3228287"/>
            <a:ext cx="7241180" cy="3059259"/>
          </a:xfrm>
        </p:spPr>
        <p:txBody>
          <a:bodyPr/>
          <a:lstStyle/>
          <a:p>
            <a:endParaRPr lang="de-DE" altLang="de-DE">
              <a:latin typeface="Times New Roman" charset="0"/>
            </a:endParaRPr>
          </a:p>
        </p:txBody>
      </p:sp>
    </p:spTree>
    <p:extLst>
      <p:ext uri="{BB962C8B-B14F-4D97-AF65-F5344CB8AC3E}">
        <p14:creationId xmlns:p14="http://schemas.microsoft.com/office/powerpoint/2010/main" val="31456514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Rot="1" noChangeAspect="1" noChangeArrowheads="1" noTextEdit="1"/>
          </p:cNvSpPr>
          <p:nvPr>
            <p:ph type="sldImg"/>
          </p:nvPr>
        </p:nvSpPr>
        <p:spPr>
          <a:xfrm>
            <a:off x="2671763" y="509588"/>
            <a:ext cx="4530725" cy="2549525"/>
          </a:xfrm>
          <a:ln/>
        </p:spPr>
      </p:sp>
      <p:sp>
        <p:nvSpPr>
          <p:cNvPr id="698371" name="Rectangle 3"/>
          <p:cNvSpPr>
            <a:spLocks noGrp="1" noChangeArrowheads="1"/>
          </p:cNvSpPr>
          <p:nvPr>
            <p:ph type="body" idx="1"/>
          </p:nvPr>
        </p:nvSpPr>
        <p:spPr>
          <a:xfrm>
            <a:off x="1315742" y="3228287"/>
            <a:ext cx="7241180" cy="3059259"/>
          </a:xfrm>
        </p:spPr>
        <p:txBody>
          <a:bodyPr/>
          <a:lstStyle/>
          <a:p>
            <a:endParaRPr lang="de-DE" altLang="de-DE" dirty="0">
              <a:latin typeface="Times New Roman" charset="0"/>
            </a:endParaRPr>
          </a:p>
        </p:txBody>
      </p:sp>
    </p:spTree>
    <p:extLst>
      <p:ext uri="{BB962C8B-B14F-4D97-AF65-F5344CB8AC3E}">
        <p14:creationId xmlns:p14="http://schemas.microsoft.com/office/powerpoint/2010/main" val="3188967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4659A-1DE0-8A7D-1792-219E63CE5318}"/>
            </a:ext>
          </a:extLst>
        </p:cNvPr>
        <p:cNvGrpSpPr/>
        <p:nvPr/>
      </p:nvGrpSpPr>
      <p:grpSpPr>
        <a:xfrm>
          <a:off x="0" y="0"/>
          <a:ext cx="0" cy="0"/>
          <a:chOff x="0" y="0"/>
          <a:chExt cx="0" cy="0"/>
        </a:xfrm>
      </p:grpSpPr>
      <p:sp>
        <p:nvSpPr>
          <p:cNvPr id="698370" name="Rectangle 2">
            <a:extLst>
              <a:ext uri="{FF2B5EF4-FFF2-40B4-BE49-F238E27FC236}">
                <a16:creationId xmlns:a16="http://schemas.microsoft.com/office/drawing/2014/main" id="{46EA3BB1-706F-FBF8-8BD4-0EA2E9372053}"/>
              </a:ext>
            </a:extLst>
          </p:cNvPr>
          <p:cNvSpPr>
            <a:spLocks noGrp="1" noRot="1" noChangeAspect="1" noChangeArrowheads="1" noTextEdit="1"/>
          </p:cNvSpPr>
          <p:nvPr>
            <p:ph type="sldImg"/>
          </p:nvPr>
        </p:nvSpPr>
        <p:spPr>
          <a:xfrm>
            <a:off x="2671763" y="509588"/>
            <a:ext cx="4530725" cy="2549525"/>
          </a:xfrm>
          <a:ln/>
        </p:spPr>
      </p:sp>
      <p:sp>
        <p:nvSpPr>
          <p:cNvPr id="698371" name="Rectangle 3">
            <a:extLst>
              <a:ext uri="{FF2B5EF4-FFF2-40B4-BE49-F238E27FC236}">
                <a16:creationId xmlns:a16="http://schemas.microsoft.com/office/drawing/2014/main" id="{44A2B76E-69C5-F882-EEB5-F40F5D9E420F}"/>
              </a:ext>
            </a:extLst>
          </p:cNvPr>
          <p:cNvSpPr>
            <a:spLocks noGrp="1" noChangeArrowheads="1"/>
          </p:cNvSpPr>
          <p:nvPr>
            <p:ph type="body" idx="1"/>
          </p:nvPr>
        </p:nvSpPr>
        <p:spPr>
          <a:xfrm>
            <a:off x="1315742" y="3228287"/>
            <a:ext cx="7241180" cy="3059259"/>
          </a:xfrm>
        </p:spPr>
        <p:txBody>
          <a:bodyPr/>
          <a:lstStyle/>
          <a:p>
            <a:endParaRPr lang="de-DE" altLang="de-DE" dirty="0">
              <a:latin typeface="Times New Roman" charset="0"/>
            </a:endParaRPr>
          </a:p>
        </p:txBody>
      </p:sp>
    </p:spTree>
    <p:extLst>
      <p:ext uri="{BB962C8B-B14F-4D97-AF65-F5344CB8AC3E}">
        <p14:creationId xmlns:p14="http://schemas.microsoft.com/office/powerpoint/2010/main" val="2994466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Rot="1" noChangeAspect="1" noChangeArrowheads="1" noTextEdit="1"/>
          </p:cNvSpPr>
          <p:nvPr>
            <p:ph type="sldImg"/>
          </p:nvPr>
        </p:nvSpPr>
        <p:spPr>
          <a:xfrm>
            <a:off x="2671763" y="509588"/>
            <a:ext cx="4530725" cy="2549525"/>
          </a:xfrm>
          <a:ln/>
        </p:spPr>
      </p:sp>
      <p:sp>
        <p:nvSpPr>
          <p:cNvPr id="698371" name="Rectangle 3"/>
          <p:cNvSpPr>
            <a:spLocks noGrp="1" noChangeArrowheads="1"/>
          </p:cNvSpPr>
          <p:nvPr>
            <p:ph type="body" idx="1"/>
          </p:nvPr>
        </p:nvSpPr>
        <p:spPr>
          <a:xfrm>
            <a:off x="1315742" y="3228287"/>
            <a:ext cx="7241180" cy="3059259"/>
          </a:xfrm>
        </p:spPr>
        <p:txBody>
          <a:bodyPr/>
          <a:lstStyle/>
          <a:p>
            <a:endParaRPr lang="de-DE" altLang="de-DE">
              <a:latin typeface="Times New Roman" charset="0"/>
            </a:endParaRPr>
          </a:p>
        </p:txBody>
      </p:sp>
    </p:spTree>
    <p:extLst>
      <p:ext uri="{BB962C8B-B14F-4D97-AF65-F5344CB8AC3E}">
        <p14:creationId xmlns:p14="http://schemas.microsoft.com/office/powerpoint/2010/main" val="702096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Rot="1" noChangeAspect="1" noChangeArrowheads="1" noTextEdit="1"/>
          </p:cNvSpPr>
          <p:nvPr>
            <p:ph type="sldImg"/>
          </p:nvPr>
        </p:nvSpPr>
        <p:spPr>
          <a:xfrm>
            <a:off x="2671763" y="509588"/>
            <a:ext cx="4530725" cy="2549525"/>
          </a:xfrm>
          <a:ln/>
        </p:spPr>
      </p:sp>
      <p:sp>
        <p:nvSpPr>
          <p:cNvPr id="698371" name="Rectangle 3"/>
          <p:cNvSpPr>
            <a:spLocks noGrp="1" noChangeArrowheads="1"/>
          </p:cNvSpPr>
          <p:nvPr>
            <p:ph type="body" idx="1"/>
          </p:nvPr>
        </p:nvSpPr>
        <p:spPr>
          <a:xfrm>
            <a:off x="1315742" y="3228287"/>
            <a:ext cx="7241180" cy="3059259"/>
          </a:xfrm>
        </p:spPr>
        <p:txBody>
          <a:bodyPr/>
          <a:lstStyle/>
          <a:p>
            <a:endParaRPr lang="de-DE" altLang="de-DE" dirty="0">
              <a:latin typeface="Times New Roman" charset="0"/>
            </a:endParaRPr>
          </a:p>
        </p:txBody>
      </p:sp>
    </p:spTree>
    <p:extLst>
      <p:ext uri="{BB962C8B-B14F-4D97-AF65-F5344CB8AC3E}">
        <p14:creationId xmlns:p14="http://schemas.microsoft.com/office/powerpoint/2010/main" val="3223256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Rot="1" noChangeAspect="1" noChangeArrowheads="1" noTextEdit="1"/>
          </p:cNvSpPr>
          <p:nvPr>
            <p:ph type="sldImg"/>
          </p:nvPr>
        </p:nvSpPr>
        <p:spPr>
          <a:xfrm>
            <a:off x="2671763" y="509588"/>
            <a:ext cx="4530725" cy="2549525"/>
          </a:xfrm>
          <a:ln/>
        </p:spPr>
      </p:sp>
      <p:sp>
        <p:nvSpPr>
          <p:cNvPr id="698371" name="Rectangle 3"/>
          <p:cNvSpPr>
            <a:spLocks noGrp="1" noChangeArrowheads="1"/>
          </p:cNvSpPr>
          <p:nvPr>
            <p:ph type="body" idx="1"/>
          </p:nvPr>
        </p:nvSpPr>
        <p:spPr>
          <a:xfrm>
            <a:off x="1315742" y="3228287"/>
            <a:ext cx="7241180" cy="3059259"/>
          </a:xfrm>
        </p:spPr>
        <p:txBody>
          <a:bodyPr/>
          <a:lstStyle/>
          <a:p>
            <a:endParaRPr lang="de-DE" altLang="de-DE" dirty="0">
              <a:latin typeface="Times New Roman" charset="0"/>
            </a:endParaRPr>
          </a:p>
        </p:txBody>
      </p:sp>
    </p:spTree>
    <p:extLst>
      <p:ext uri="{BB962C8B-B14F-4D97-AF65-F5344CB8AC3E}">
        <p14:creationId xmlns:p14="http://schemas.microsoft.com/office/powerpoint/2010/main" val="12294941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Alternative Titelseite">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1"/>
            </p:custDataLst>
            <p:extLst>
              <p:ext uri="{D42A27DB-BD31-4B8C-83A1-F6EECF244321}">
                <p14:modId xmlns:p14="http://schemas.microsoft.com/office/powerpoint/2010/main" val="24899978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2" imgH="357" progId="TCLayout.ActiveDocument.1">
                  <p:embed/>
                </p:oleObj>
              </mc:Choice>
              <mc:Fallback>
                <p:oleObj name="think-cell Folie" r:id="rId3" imgW="352" imgH="357"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Grafik 9">
            <a:extLst>
              <a:ext uri="{FF2B5EF4-FFF2-40B4-BE49-F238E27FC236}">
                <a16:creationId xmlns:a16="http://schemas.microsoft.com/office/drawing/2014/main" id="{1D82C105-0F24-4A0A-A367-562DAA1842B5}"/>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
        <p:nvSpPr>
          <p:cNvPr id="23" name="Rechteck 22"/>
          <p:cNvSpPr/>
          <p:nvPr userDrawn="1"/>
        </p:nvSpPr>
        <p:spPr bwMode="gray">
          <a:xfrm>
            <a:off x="0" y="3160586"/>
            <a:ext cx="8118000" cy="1512168"/>
          </a:xfrm>
          <a:prstGeom prst="rect">
            <a:avLst/>
          </a:prstGeom>
          <a:solidFill>
            <a:schemeClr val="tx2"/>
          </a:solidFill>
          <a:ln>
            <a:no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ts val="1600"/>
              <a:buFont typeface="Wingdings" pitchFamily="2" charset="2"/>
              <a:buChar char="§"/>
            </a:pPr>
            <a:endParaRPr lang="de-DE" dirty="0" err="1">
              <a:solidFill>
                <a:schemeClr val="tx1"/>
              </a:solidFill>
              <a:latin typeface="+mn-lt"/>
            </a:endParaRPr>
          </a:p>
        </p:txBody>
      </p:sp>
      <p:pic>
        <p:nvPicPr>
          <p:cNvPr id="12" name="Picture 81" descr="C:\DBBF\Daten\Input\VKB_Fischer\Saarland\SAV_Logo_S_Flaeche.png"/>
          <p:cNvPicPr>
            <a:picLocks noChangeAspect="1" noChangeArrowheads="1"/>
          </p:cNvPicPr>
          <p:nvPr userDrawn="1"/>
        </p:nvPicPr>
        <p:blipFill>
          <a:blip r:embed="rId6" cstate="screen">
            <a:extLst>
              <a:ext uri="{28A0092B-C50C-407E-A947-70E740481C1C}">
                <a14:useLocalDpi xmlns:a14="http://schemas.microsoft.com/office/drawing/2010/main"/>
              </a:ext>
            </a:extLst>
          </a:blip>
          <a:srcRect/>
          <a:stretch>
            <a:fillRect/>
          </a:stretch>
        </p:blipFill>
        <p:spPr bwMode="auto">
          <a:xfrm>
            <a:off x="7092000" y="2472419"/>
            <a:ext cx="2052000" cy="1383307"/>
          </a:xfrm>
          <a:prstGeom prst="rect">
            <a:avLst/>
          </a:prstGeom>
          <a:noFill/>
          <a:extLst>
            <a:ext uri="{909E8E84-426E-40DD-AFC4-6F175D3DCCD1}">
              <a14:hiddenFill xmlns:a14="http://schemas.microsoft.com/office/drawing/2010/main">
                <a:solidFill>
                  <a:srgbClr val="FFFFFF"/>
                </a:solidFill>
              </a14:hiddenFill>
            </a:ext>
          </a:extLst>
        </p:spPr>
      </p:pic>
      <p:sp>
        <p:nvSpPr>
          <p:cNvPr id="6" name="Titel 1"/>
          <p:cNvSpPr>
            <a:spLocks noGrp="1"/>
          </p:cNvSpPr>
          <p:nvPr>
            <p:ph type="ctrTitle" hasCustomPrompt="1"/>
          </p:nvPr>
        </p:nvSpPr>
        <p:spPr bwMode="gray">
          <a:xfrm>
            <a:off x="539553" y="3444099"/>
            <a:ext cx="5829736" cy="615553"/>
          </a:xfrm>
          <a:noFill/>
          <a:ln>
            <a:noFill/>
          </a:ln>
          <a:effectLst/>
        </p:spPr>
        <p:txBody>
          <a:bodyPr vert="horz" wrap="square" lIns="0" tIns="0" rIns="0" bIns="0" numCol="1" anchor="t" anchorCtr="0" compatLnSpc="1">
            <a:prstTxWarp prst="textNoShape">
              <a:avLst/>
            </a:prstTxWarp>
            <a:spAutoFit/>
          </a:bodyPr>
          <a:lstStyle>
            <a:lvl1pPr>
              <a:defRPr lang="de-DE" sz="2000" b="1" baseline="0" noProof="0" dirty="0">
                <a:solidFill>
                  <a:schemeClr val="bg1"/>
                </a:solidFill>
                <a:latin typeface="+mj-lt"/>
                <a:ea typeface="ヒラギノ角ゴ Pro W3" pitchFamily="-128" charset="-128"/>
              </a:defRPr>
            </a:lvl1pPr>
          </a:lstStyle>
          <a:p>
            <a:pPr lvl="0"/>
            <a:r>
              <a:rPr lang="de-DE" noProof="0" dirty="0"/>
              <a:t>SAARLAND Versicherungen</a:t>
            </a:r>
            <a:br>
              <a:rPr lang="de-DE" noProof="0" dirty="0"/>
            </a:br>
            <a:r>
              <a:rPr lang="de-DE" noProof="0" dirty="0"/>
              <a:t>PowerPoint Vorlage</a:t>
            </a:r>
          </a:p>
        </p:txBody>
      </p:sp>
      <p:sp>
        <p:nvSpPr>
          <p:cNvPr id="7" name="Untertitel 2"/>
          <p:cNvSpPr>
            <a:spLocks noGrp="1"/>
          </p:cNvSpPr>
          <p:nvPr>
            <p:ph type="subTitle" idx="1" hasCustomPrompt="1"/>
          </p:nvPr>
        </p:nvSpPr>
        <p:spPr bwMode="gray">
          <a:xfrm>
            <a:off x="539552" y="4144365"/>
            <a:ext cx="5829736" cy="215444"/>
          </a:xfrm>
          <a:prstGeom prst="rect">
            <a:avLst/>
          </a:prstGeom>
          <a:noFill/>
          <a:ln>
            <a:noFill/>
          </a:ln>
          <a:effectLst/>
        </p:spPr>
        <p:txBody>
          <a:bodyPr vert="horz" wrap="none" lIns="0" tIns="0" rIns="0" bIns="0" numCol="1" anchor="t" anchorCtr="0" compatLnSpc="1">
            <a:prstTxWarp prst="textNoShape">
              <a:avLst/>
            </a:prstTxWarp>
            <a:noAutofit/>
          </a:bodyPr>
          <a:lstStyle>
            <a:lvl1pPr>
              <a:defRPr lang="de-DE" sz="1400" noProof="0" dirty="0">
                <a:solidFill>
                  <a:schemeClr val="bg1"/>
                </a:solidFill>
                <a:latin typeface="+mn-lt"/>
                <a:ea typeface="+mn-ea"/>
                <a:cs typeface="ヒラギノ角ゴ Pro W3" charset="0"/>
              </a:defRPr>
            </a:lvl1pPr>
          </a:lstStyle>
          <a:p>
            <a:pPr marL="0" lvl="0" indent="0" eaLnBrk="0" hangingPunct="0">
              <a:spcBef>
                <a:spcPct val="0"/>
              </a:spcBef>
              <a:buClrTx/>
              <a:buFont typeface="Wingdings" pitchFamily="2" charset="2"/>
              <a:buNone/>
            </a:pPr>
            <a:fld id="{C242CC7E-49F7-CA48-B42E-07197029580D}" type="datetime4">
              <a:rPr lang="de-DE" noProof="0" smtClean="0"/>
              <a:t>12. November 2021</a:t>
            </a:fld>
            <a:endParaRPr lang="de-DE" noProof="0" dirty="0"/>
          </a:p>
        </p:txBody>
      </p:sp>
      <p:sp>
        <p:nvSpPr>
          <p:cNvPr id="9" name="Textfeld 8"/>
          <p:cNvSpPr txBox="1"/>
          <p:nvPr userDrawn="1"/>
        </p:nvSpPr>
        <p:spPr bwMode="gray">
          <a:xfrm>
            <a:off x="539553" y="4788000"/>
            <a:ext cx="1931619" cy="115416"/>
          </a:xfrm>
          <a:prstGeom prst="rect">
            <a:avLst/>
          </a:prstGeom>
          <a:noFill/>
          <a:ln>
            <a:noFill/>
          </a:ln>
        </p:spPr>
        <p:txBody>
          <a:bodyPr vert="horz" wrap="none" lIns="0" tIns="0" rIns="0" bIns="0" numCol="1" rtlCol="0" anchor="t" anchorCtr="0" compatLnSpc="1">
            <a:prstTxWarp prst="textNoShape">
              <a:avLst/>
            </a:prstTxWarp>
            <a:spAutoFit/>
          </a:bodyPr>
          <a:lstStyle/>
          <a:p>
            <a:pPr marL="0" marR="0" indent="0" algn="ctr" defTabSz="762000" rtl="0" eaLnBrk="1" fontAlgn="base" latinLnBrk="0" hangingPunct="1">
              <a:lnSpc>
                <a:spcPct val="100000"/>
              </a:lnSpc>
              <a:spcBef>
                <a:spcPts val="1200"/>
              </a:spcBef>
              <a:spcAft>
                <a:spcPct val="0"/>
              </a:spcAft>
              <a:buClr>
                <a:schemeClr val="accent2"/>
              </a:buClr>
              <a:buSzTx/>
              <a:buFont typeface="Wingdings" pitchFamily="2" charset="2"/>
              <a:buNone/>
              <a:tabLst/>
            </a:pPr>
            <a:r>
              <a:rPr kumimoji="0" lang="de-DE" sz="750" b="0" i="0" u="none" strike="noStrike" kern="0" cap="none" spc="0" normalizeH="0" baseline="0" noProof="0" dirty="0">
                <a:ln>
                  <a:noFill/>
                </a:ln>
                <a:solidFill>
                  <a:schemeClr val="bg1"/>
                </a:solidFill>
                <a:effectLst/>
                <a:uLnTx/>
                <a:uFillTx/>
                <a:latin typeface="+mn-lt"/>
                <a:ea typeface="Geneva" charset="-128"/>
              </a:rPr>
              <a:t>Ein Unternehmen der Versicherungskammer</a:t>
            </a:r>
          </a:p>
        </p:txBody>
      </p:sp>
    </p:spTree>
    <p:extLst>
      <p:ext uri="{BB962C8B-B14F-4D97-AF65-F5344CB8AC3E}">
        <p14:creationId xmlns:p14="http://schemas.microsoft.com/office/powerpoint/2010/main" val="1738795235"/>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extLst>
    <p:ext uri="{DCECCB84-F9BA-43D5-87BE-67443E8EF086}">
      <p15:sldGuideLst xmlns:p15="http://schemas.microsoft.com/office/powerpoint/2012/main">
        <p15:guide id="1"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de-DE" noProof="0"/>
              <a:t>Titelmasterformat durch Klicken bearbeiten</a:t>
            </a:r>
            <a:endParaRPr lang="de-DE" noProof="0" dirty="0"/>
          </a:p>
        </p:txBody>
      </p:sp>
      <p:sp>
        <p:nvSpPr>
          <p:cNvPr id="3" name="Datumsplatzhalter 1"/>
          <p:cNvSpPr>
            <a:spLocks noGrp="1"/>
          </p:cNvSpPr>
          <p:nvPr>
            <p:ph type="dt" sz="half" idx="2"/>
          </p:nvPr>
        </p:nvSpPr>
        <p:spPr bwMode="gray">
          <a:xfrm>
            <a:off x="576000" y="4824000"/>
            <a:ext cx="2160000" cy="76737"/>
          </a:xfrm>
          <a:prstGeom prst="rect">
            <a:avLst/>
          </a:prstGeom>
          <a:noFill/>
          <a:ln>
            <a:noFill/>
          </a:ln>
        </p:spPr>
        <p:txBody>
          <a:bodyPr wrap="none" lIns="0" tIns="0" rIns="0" bIns="0" anchor="ctr"/>
          <a:lstStyle>
            <a:lvl1pPr>
              <a:defRPr lang="en-US" sz="700" smtClean="0">
                <a:solidFill>
                  <a:schemeClr val="tx1"/>
                </a:solidFill>
                <a:latin typeface="+mn-lt"/>
              </a:defRPr>
            </a:lvl1pPr>
          </a:lstStyle>
          <a:p>
            <a:pPr eaLnBrk="0" hangingPunct="0">
              <a:buClr>
                <a:schemeClr val="tx2"/>
              </a:buClr>
              <a:buFont typeface="Wingdings" pitchFamily="2" charset="2"/>
              <a:buNone/>
            </a:pPr>
            <a:fld id="{886BF48A-BCFE-454F-9559-18E9E92D5704}" type="datetime4">
              <a:rPr lang="de-DE" smtClean="0"/>
              <a:t>25. März 2026</a:t>
            </a:fld>
            <a:endParaRPr lang="en-US" dirty="0"/>
          </a:p>
        </p:txBody>
      </p:sp>
      <p:sp>
        <p:nvSpPr>
          <p:cNvPr id="4" name="Foliennummernplatzhalter 4"/>
          <p:cNvSpPr>
            <a:spLocks noGrp="1"/>
          </p:cNvSpPr>
          <p:nvPr>
            <p:ph type="sldNum" sz="quarter" idx="4"/>
          </p:nvPr>
        </p:nvSpPr>
        <p:spPr bwMode="gray">
          <a:xfrm>
            <a:off x="180000" y="4824000"/>
            <a:ext cx="360000" cy="76737"/>
          </a:xfrm>
          <a:prstGeom prst="rect">
            <a:avLst/>
          </a:prstGeom>
          <a:noFill/>
          <a:ln>
            <a:noFill/>
          </a:ln>
        </p:spPr>
        <p:txBody>
          <a:bodyPr wrap="none" lIns="0" tIns="0" rIns="0" bIns="0" anchor="ctr"/>
          <a:lstStyle>
            <a:lvl1pPr>
              <a:defRPr lang="de-DE" sz="700" smtClean="0">
                <a:solidFill>
                  <a:schemeClr val="tx1"/>
                </a:solidFill>
                <a:latin typeface="+mn-lt"/>
              </a:defRPr>
            </a:lvl1pPr>
          </a:lstStyle>
          <a:p>
            <a:pPr eaLnBrk="0" hangingPunct="0">
              <a:buClr>
                <a:schemeClr val="tx2"/>
              </a:buClr>
              <a:buFont typeface="Wingdings" pitchFamily="2" charset="2"/>
              <a:buNone/>
            </a:pPr>
            <a:r>
              <a:rPr lang="en-US"/>
              <a:t>Seite </a:t>
            </a:r>
            <a:fld id="{45C090B0-7756-4C50-9CCD-2BF334469C8D}" type="slidenum">
              <a:rPr lang="en-US" smtClean="0"/>
              <a:pPr eaLnBrk="0" hangingPunct="0">
                <a:buClr>
                  <a:schemeClr val="tx2"/>
                </a:buClr>
                <a:buFont typeface="Wingdings" pitchFamily="2" charset="2"/>
                <a:buNone/>
              </a:pPr>
              <a:t>‹Nr.›</a:t>
            </a:fld>
            <a:endParaRPr lang="en-US" dirty="0"/>
          </a:p>
        </p:txBody>
      </p:sp>
    </p:spTree>
    <p:extLst>
      <p:ext uri="{BB962C8B-B14F-4D97-AF65-F5344CB8AC3E}">
        <p14:creationId xmlns:p14="http://schemas.microsoft.com/office/powerpoint/2010/main" val="2809367431"/>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2"/>
          </p:nvPr>
        </p:nvSpPr>
        <p:spPr bwMode="gray">
          <a:xfrm>
            <a:off x="576000" y="4824000"/>
            <a:ext cx="2160000" cy="76737"/>
          </a:xfrm>
          <a:prstGeom prst="rect">
            <a:avLst/>
          </a:prstGeom>
          <a:noFill/>
          <a:ln>
            <a:noFill/>
          </a:ln>
        </p:spPr>
        <p:txBody>
          <a:bodyPr wrap="none" lIns="0" tIns="0" rIns="0" bIns="0" anchor="ctr" anchorCtr="0"/>
          <a:lstStyle>
            <a:lvl1pPr>
              <a:defRPr lang="en-US" sz="700" smtClean="0">
                <a:solidFill>
                  <a:schemeClr val="tx1"/>
                </a:solidFill>
                <a:latin typeface="+mn-lt"/>
              </a:defRPr>
            </a:lvl1pPr>
          </a:lstStyle>
          <a:p>
            <a:pPr eaLnBrk="0" hangingPunct="0">
              <a:buClr>
                <a:schemeClr val="tx2"/>
              </a:buClr>
              <a:buFont typeface="Wingdings" pitchFamily="2" charset="2"/>
              <a:buNone/>
            </a:pPr>
            <a:fld id="{EA13B1B0-88FF-284A-899A-C0A4BA597807}" type="datetime4">
              <a:rPr lang="de-DE" smtClean="0"/>
              <a:t>25. März 2026</a:t>
            </a:fld>
            <a:endParaRPr lang="en-US" dirty="0"/>
          </a:p>
        </p:txBody>
      </p:sp>
      <p:sp>
        <p:nvSpPr>
          <p:cNvPr id="3" name="Foliennummernplatzhalter 4"/>
          <p:cNvSpPr>
            <a:spLocks noGrp="1"/>
          </p:cNvSpPr>
          <p:nvPr>
            <p:ph type="sldNum" sz="quarter" idx="4"/>
          </p:nvPr>
        </p:nvSpPr>
        <p:spPr bwMode="gray">
          <a:xfrm>
            <a:off x="180000" y="4824000"/>
            <a:ext cx="360000" cy="76737"/>
          </a:xfrm>
          <a:prstGeom prst="rect">
            <a:avLst/>
          </a:prstGeom>
          <a:noFill/>
          <a:ln>
            <a:noFill/>
          </a:ln>
        </p:spPr>
        <p:txBody>
          <a:bodyPr wrap="none" lIns="0" tIns="0" rIns="0" bIns="0" anchor="ctr" anchorCtr="0"/>
          <a:lstStyle>
            <a:lvl1pPr>
              <a:defRPr lang="de-DE" sz="700" smtClean="0">
                <a:solidFill>
                  <a:schemeClr val="tx1"/>
                </a:solidFill>
                <a:latin typeface="+mn-lt"/>
              </a:defRPr>
            </a:lvl1pPr>
          </a:lstStyle>
          <a:p>
            <a:pPr eaLnBrk="0" hangingPunct="0">
              <a:buClr>
                <a:schemeClr val="tx2"/>
              </a:buClr>
              <a:buFont typeface="Wingdings" pitchFamily="2" charset="2"/>
              <a:buNone/>
            </a:pPr>
            <a:r>
              <a:rPr lang="en-US"/>
              <a:t>Seite </a:t>
            </a:r>
            <a:fld id="{45C090B0-7756-4C50-9CCD-2BF334469C8D}" type="slidenum">
              <a:rPr lang="en-US" smtClean="0"/>
              <a:pPr eaLnBrk="0" hangingPunct="0">
                <a:buClr>
                  <a:schemeClr val="tx2"/>
                </a:buClr>
                <a:buFont typeface="Wingdings" pitchFamily="2" charset="2"/>
                <a:buNone/>
              </a:pPr>
              <a:t>‹Nr.›</a:t>
            </a:fld>
            <a:endParaRPr lang="en-US" dirty="0"/>
          </a:p>
        </p:txBody>
      </p:sp>
    </p:spTree>
    <p:extLst>
      <p:ext uri="{BB962C8B-B14F-4D97-AF65-F5344CB8AC3E}">
        <p14:creationId xmlns:p14="http://schemas.microsoft.com/office/powerpoint/2010/main" val="3151432033"/>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bwMode="gray">
          <a:xfrm>
            <a:off x="179512" y="305594"/>
            <a:ext cx="7200000" cy="612000"/>
          </a:xfrm>
        </p:spPr>
        <p:txBody>
          <a:bodyPr/>
          <a:lstStyle/>
          <a:p>
            <a:r>
              <a:rPr lang="de-DE" noProof="0"/>
              <a:t>Titelmasterformat durch Klicken bearbeiten</a:t>
            </a:r>
            <a:endParaRPr lang="de-DE" noProof="0" dirty="0"/>
          </a:p>
        </p:txBody>
      </p:sp>
      <p:sp>
        <p:nvSpPr>
          <p:cNvPr id="4" name="Inhaltsplatzhalter 3"/>
          <p:cNvSpPr>
            <a:spLocks noGrp="1"/>
          </p:cNvSpPr>
          <p:nvPr>
            <p:ph sz="quarter" idx="10"/>
          </p:nvPr>
        </p:nvSpPr>
        <p:spPr bwMode="gray">
          <a:xfrm>
            <a:off x="180000" y="1206000"/>
            <a:ext cx="7200000" cy="3384000"/>
          </a:xfrm>
        </p:spPr>
        <p:txBody>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5" name="Datumsplatzhalter 1"/>
          <p:cNvSpPr>
            <a:spLocks noGrp="1"/>
          </p:cNvSpPr>
          <p:nvPr>
            <p:ph type="dt" sz="half" idx="2"/>
          </p:nvPr>
        </p:nvSpPr>
        <p:spPr bwMode="gray">
          <a:xfrm>
            <a:off x="576000" y="4824000"/>
            <a:ext cx="2160000" cy="76737"/>
          </a:xfrm>
          <a:prstGeom prst="rect">
            <a:avLst/>
          </a:prstGeom>
          <a:noFill/>
          <a:ln>
            <a:noFill/>
          </a:ln>
        </p:spPr>
        <p:txBody>
          <a:bodyPr wrap="none" lIns="0" tIns="0" rIns="0" bIns="0" anchor="ctr"/>
          <a:lstStyle>
            <a:lvl1pPr>
              <a:defRPr lang="en-US" sz="700" smtClean="0">
                <a:solidFill>
                  <a:schemeClr val="tx1"/>
                </a:solidFill>
                <a:latin typeface="+mn-lt"/>
              </a:defRPr>
            </a:lvl1pPr>
          </a:lstStyle>
          <a:p>
            <a:pPr eaLnBrk="0" hangingPunct="0">
              <a:buClr>
                <a:schemeClr val="tx2"/>
              </a:buClr>
              <a:buFont typeface="Wingdings" pitchFamily="2" charset="2"/>
              <a:buNone/>
            </a:pPr>
            <a:fld id="{035713E5-0AD7-1147-A6FB-00D9FF41B0C5}" type="datetime4">
              <a:rPr lang="de-DE" smtClean="0"/>
              <a:t>25. März 2026</a:t>
            </a:fld>
            <a:endParaRPr lang="en-US" dirty="0"/>
          </a:p>
        </p:txBody>
      </p:sp>
      <p:sp>
        <p:nvSpPr>
          <p:cNvPr id="6" name="Foliennummernplatzhalter 4"/>
          <p:cNvSpPr>
            <a:spLocks noGrp="1"/>
          </p:cNvSpPr>
          <p:nvPr>
            <p:ph type="sldNum" sz="quarter" idx="4"/>
          </p:nvPr>
        </p:nvSpPr>
        <p:spPr bwMode="gray">
          <a:xfrm>
            <a:off x="180000" y="4824000"/>
            <a:ext cx="360000" cy="76737"/>
          </a:xfrm>
          <a:prstGeom prst="rect">
            <a:avLst/>
          </a:prstGeom>
          <a:noFill/>
          <a:ln>
            <a:noFill/>
          </a:ln>
        </p:spPr>
        <p:txBody>
          <a:bodyPr wrap="none" lIns="0" tIns="0" rIns="0" bIns="0" anchor="ctr"/>
          <a:lstStyle>
            <a:lvl1pPr>
              <a:defRPr lang="de-DE" sz="700" smtClean="0">
                <a:solidFill>
                  <a:schemeClr val="tx1"/>
                </a:solidFill>
                <a:latin typeface="+mn-lt"/>
              </a:defRPr>
            </a:lvl1pPr>
          </a:lstStyle>
          <a:p>
            <a:pPr eaLnBrk="0" hangingPunct="0">
              <a:buClr>
                <a:schemeClr val="tx2"/>
              </a:buClr>
              <a:buFont typeface="Wingdings" pitchFamily="2" charset="2"/>
              <a:buNone/>
            </a:pPr>
            <a:r>
              <a:rPr lang="en-US"/>
              <a:t>Seite </a:t>
            </a:r>
            <a:fld id="{45C090B0-7756-4C50-9CCD-2BF334469C8D}" type="slidenum">
              <a:rPr lang="en-US" smtClean="0"/>
              <a:pPr eaLnBrk="0" hangingPunct="0">
                <a:buClr>
                  <a:schemeClr val="tx2"/>
                </a:buClr>
                <a:buFont typeface="Wingdings" pitchFamily="2" charset="2"/>
                <a:buNone/>
              </a:pPr>
              <a:t>‹Nr.›</a:t>
            </a:fld>
            <a:endParaRPr lang="en-US" dirty="0"/>
          </a:p>
        </p:txBody>
      </p:sp>
    </p:spTree>
    <p:extLst>
      <p:ext uri="{BB962C8B-B14F-4D97-AF65-F5344CB8AC3E}">
        <p14:creationId xmlns:p14="http://schemas.microsoft.com/office/powerpoint/2010/main" val="1108899619"/>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el und Inhalt_mit 2. Headline">
    <p:spTree>
      <p:nvGrpSpPr>
        <p:cNvPr id="1" name=""/>
        <p:cNvGrpSpPr/>
        <p:nvPr/>
      </p:nvGrpSpPr>
      <p:grpSpPr>
        <a:xfrm>
          <a:off x="0" y="0"/>
          <a:ext cx="0" cy="0"/>
          <a:chOff x="0" y="0"/>
          <a:chExt cx="0" cy="0"/>
        </a:xfrm>
      </p:grpSpPr>
      <p:sp>
        <p:nvSpPr>
          <p:cNvPr id="2" name="Titel 1"/>
          <p:cNvSpPr>
            <a:spLocks noGrp="1"/>
          </p:cNvSpPr>
          <p:nvPr>
            <p:ph type="title"/>
          </p:nvPr>
        </p:nvSpPr>
        <p:spPr bwMode="gray">
          <a:xfrm>
            <a:off x="179512" y="305594"/>
            <a:ext cx="7200000" cy="612000"/>
          </a:xfrm>
        </p:spPr>
        <p:txBody>
          <a:bodyPr/>
          <a:lstStyle/>
          <a:p>
            <a:r>
              <a:rPr lang="de-DE" noProof="0"/>
              <a:t>Titelmasterformat durch Klicken bearbeiten</a:t>
            </a:r>
            <a:endParaRPr lang="de-DE" noProof="0" dirty="0"/>
          </a:p>
        </p:txBody>
      </p:sp>
      <p:sp>
        <p:nvSpPr>
          <p:cNvPr id="4" name="Inhaltsplatzhalter 3"/>
          <p:cNvSpPr>
            <a:spLocks noGrp="1"/>
          </p:cNvSpPr>
          <p:nvPr>
            <p:ph sz="quarter" idx="10"/>
          </p:nvPr>
        </p:nvSpPr>
        <p:spPr bwMode="gray">
          <a:xfrm>
            <a:off x="180000" y="1494000"/>
            <a:ext cx="7200000" cy="3096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5" name="Datumsplatzhalter 1"/>
          <p:cNvSpPr>
            <a:spLocks noGrp="1"/>
          </p:cNvSpPr>
          <p:nvPr>
            <p:ph type="dt" sz="half" idx="2"/>
          </p:nvPr>
        </p:nvSpPr>
        <p:spPr bwMode="gray">
          <a:xfrm>
            <a:off x="576000" y="4824000"/>
            <a:ext cx="2160000" cy="76737"/>
          </a:xfrm>
          <a:prstGeom prst="rect">
            <a:avLst/>
          </a:prstGeom>
          <a:noFill/>
          <a:ln>
            <a:noFill/>
          </a:ln>
        </p:spPr>
        <p:txBody>
          <a:bodyPr wrap="none" lIns="0" tIns="0" rIns="0" bIns="0" anchor="ctr"/>
          <a:lstStyle>
            <a:lvl1pPr>
              <a:defRPr lang="en-US" sz="700" smtClean="0">
                <a:solidFill>
                  <a:schemeClr val="tx1"/>
                </a:solidFill>
                <a:latin typeface="+mn-lt"/>
              </a:defRPr>
            </a:lvl1pPr>
          </a:lstStyle>
          <a:p>
            <a:pPr eaLnBrk="0" hangingPunct="0">
              <a:buClr>
                <a:schemeClr val="tx2"/>
              </a:buClr>
              <a:buFont typeface="Wingdings" pitchFamily="2" charset="2"/>
              <a:buNone/>
            </a:pPr>
            <a:fld id="{6917A6B9-644F-1D4C-8A3E-76867577977C}" type="datetime4">
              <a:rPr lang="de-DE" smtClean="0"/>
              <a:t>25. März 2026</a:t>
            </a:fld>
            <a:endParaRPr lang="de-DE" dirty="0"/>
          </a:p>
        </p:txBody>
      </p:sp>
      <p:sp>
        <p:nvSpPr>
          <p:cNvPr id="6" name="Foliennummernplatzhalter 4"/>
          <p:cNvSpPr>
            <a:spLocks noGrp="1"/>
          </p:cNvSpPr>
          <p:nvPr>
            <p:ph type="sldNum" sz="quarter" idx="4"/>
          </p:nvPr>
        </p:nvSpPr>
        <p:spPr bwMode="gray">
          <a:xfrm>
            <a:off x="180000" y="4824000"/>
            <a:ext cx="360000" cy="76737"/>
          </a:xfrm>
          <a:prstGeom prst="rect">
            <a:avLst/>
          </a:prstGeom>
          <a:noFill/>
          <a:ln>
            <a:noFill/>
          </a:ln>
        </p:spPr>
        <p:txBody>
          <a:bodyPr wrap="none" lIns="0" tIns="0" rIns="0" bIns="0" anchor="ctr"/>
          <a:lstStyle>
            <a:lvl1pPr>
              <a:defRPr lang="de-DE" sz="700" smtClean="0">
                <a:solidFill>
                  <a:schemeClr val="tx1"/>
                </a:solidFill>
                <a:latin typeface="+mn-lt"/>
              </a:defRPr>
            </a:lvl1pPr>
          </a:lstStyle>
          <a:p>
            <a:pPr eaLnBrk="0" hangingPunct="0">
              <a:buClr>
                <a:schemeClr val="tx2"/>
              </a:buClr>
              <a:buFont typeface="Wingdings" pitchFamily="2" charset="2"/>
              <a:buNone/>
            </a:pPr>
            <a:r>
              <a:rPr lang="en-US"/>
              <a:t>Seite </a:t>
            </a:r>
            <a:fld id="{45C090B0-7756-4C50-9CCD-2BF334469C8D}" type="slidenum">
              <a:rPr lang="en-US" smtClean="0"/>
              <a:pPr eaLnBrk="0" hangingPunct="0">
                <a:buClr>
                  <a:schemeClr val="tx2"/>
                </a:buClr>
                <a:buFont typeface="Wingdings" pitchFamily="2" charset="2"/>
                <a:buNone/>
              </a:pPr>
              <a:t>‹Nr.›</a:t>
            </a:fld>
            <a:endParaRPr lang="en-US" dirty="0"/>
          </a:p>
        </p:txBody>
      </p:sp>
    </p:spTree>
    <p:extLst>
      <p:ext uri="{BB962C8B-B14F-4D97-AF65-F5344CB8AC3E}">
        <p14:creationId xmlns:p14="http://schemas.microsoft.com/office/powerpoint/2010/main" val="220860979"/>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el und Inhalt zentrier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de-DE" noProof="0"/>
              <a:t>Titelmasterformat durch Klicken bearbeiten</a:t>
            </a:r>
            <a:endParaRPr lang="de-DE" noProof="0" dirty="0"/>
          </a:p>
        </p:txBody>
      </p:sp>
      <p:sp>
        <p:nvSpPr>
          <p:cNvPr id="4" name="Inhaltsplatzhalter 3"/>
          <p:cNvSpPr>
            <a:spLocks noGrp="1"/>
          </p:cNvSpPr>
          <p:nvPr>
            <p:ph sz="quarter" idx="10"/>
          </p:nvPr>
        </p:nvSpPr>
        <p:spPr bwMode="gray">
          <a:xfrm>
            <a:off x="972000" y="1206000"/>
            <a:ext cx="7200000" cy="3384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5" name="Datumsplatzhalter 1"/>
          <p:cNvSpPr>
            <a:spLocks noGrp="1"/>
          </p:cNvSpPr>
          <p:nvPr>
            <p:ph type="dt" sz="half" idx="2"/>
          </p:nvPr>
        </p:nvSpPr>
        <p:spPr bwMode="gray">
          <a:xfrm>
            <a:off x="576000" y="4824000"/>
            <a:ext cx="2160000" cy="76737"/>
          </a:xfrm>
          <a:prstGeom prst="rect">
            <a:avLst/>
          </a:prstGeom>
          <a:noFill/>
          <a:ln>
            <a:noFill/>
          </a:ln>
        </p:spPr>
        <p:txBody>
          <a:bodyPr wrap="none" lIns="0" tIns="0" rIns="0" bIns="0" anchor="ctr"/>
          <a:lstStyle>
            <a:lvl1pPr>
              <a:defRPr lang="en-US" sz="700" smtClean="0">
                <a:solidFill>
                  <a:schemeClr val="tx1"/>
                </a:solidFill>
                <a:latin typeface="+mn-lt"/>
              </a:defRPr>
            </a:lvl1pPr>
          </a:lstStyle>
          <a:p>
            <a:pPr eaLnBrk="0" hangingPunct="0">
              <a:buClr>
                <a:schemeClr val="tx2"/>
              </a:buClr>
              <a:buFont typeface="Wingdings" pitchFamily="2" charset="2"/>
              <a:buNone/>
            </a:pPr>
            <a:fld id="{740941DE-F59A-BF4C-BD69-86146D9FE295}" type="datetime4">
              <a:rPr lang="de-DE" smtClean="0"/>
              <a:t>25. März 2026</a:t>
            </a:fld>
            <a:endParaRPr lang="en-US" dirty="0"/>
          </a:p>
        </p:txBody>
      </p:sp>
      <p:sp>
        <p:nvSpPr>
          <p:cNvPr id="6" name="Foliennummernplatzhalter 4"/>
          <p:cNvSpPr>
            <a:spLocks noGrp="1"/>
          </p:cNvSpPr>
          <p:nvPr>
            <p:ph type="sldNum" sz="quarter" idx="4"/>
          </p:nvPr>
        </p:nvSpPr>
        <p:spPr bwMode="gray">
          <a:xfrm>
            <a:off x="180000" y="4824000"/>
            <a:ext cx="360000" cy="76737"/>
          </a:xfrm>
          <a:prstGeom prst="rect">
            <a:avLst/>
          </a:prstGeom>
          <a:noFill/>
          <a:ln>
            <a:noFill/>
          </a:ln>
        </p:spPr>
        <p:txBody>
          <a:bodyPr wrap="none" lIns="0" tIns="0" rIns="0" bIns="0" anchor="ctr"/>
          <a:lstStyle>
            <a:lvl1pPr>
              <a:defRPr lang="de-DE" sz="700" smtClean="0">
                <a:solidFill>
                  <a:schemeClr val="tx1"/>
                </a:solidFill>
                <a:latin typeface="+mn-lt"/>
              </a:defRPr>
            </a:lvl1pPr>
          </a:lstStyle>
          <a:p>
            <a:pPr eaLnBrk="0" hangingPunct="0">
              <a:buClr>
                <a:schemeClr val="tx2"/>
              </a:buClr>
              <a:buFont typeface="Wingdings" pitchFamily="2" charset="2"/>
              <a:buNone/>
            </a:pPr>
            <a:r>
              <a:rPr lang="en-US"/>
              <a:t>Seite </a:t>
            </a:r>
            <a:fld id="{45C090B0-7756-4C50-9CCD-2BF334469C8D}" type="slidenum">
              <a:rPr lang="en-US" smtClean="0"/>
              <a:pPr eaLnBrk="0" hangingPunct="0">
                <a:buClr>
                  <a:schemeClr val="tx2"/>
                </a:buClr>
                <a:buFont typeface="Wingdings" pitchFamily="2" charset="2"/>
                <a:buNone/>
              </a:pPr>
              <a:t>‹Nr.›</a:t>
            </a:fld>
            <a:endParaRPr lang="en-US" dirty="0"/>
          </a:p>
        </p:txBody>
      </p:sp>
    </p:spTree>
    <p:extLst>
      <p:ext uri="{BB962C8B-B14F-4D97-AF65-F5344CB8AC3E}">
        <p14:creationId xmlns:p14="http://schemas.microsoft.com/office/powerpoint/2010/main" val="2403202416"/>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el und Inhalt zentriert_mit 2. Headline">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de-DE" noProof="0"/>
              <a:t>Titelmasterformat durch Klicken bearbeiten</a:t>
            </a:r>
            <a:endParaRPr lang="de-DE" noProof="0" dirty="0"/>
          </a:p>
        </p:txBody>
      </p:sp>
      <p:sp>
        <p:nvSpPr>
          <p:cNvPr id="4" name="Inhaltsplatzhalter 3"/>
          <p:cNvSpPr>
            <a:spLocks noGrp="1"/>
          </p:cNvSpPr>
          <p:nvPr>
            <p:ph sz="quarter" idx="10"/>
          </p:nvPr>
        </p:nvSpPr>
        <p:spPr bwMode="gray">
          <a:xfrm>
            <a:off x="972000" y="1494000"/>
            <a:ext cx="7200000" cy="30960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5" name="Datumsplatzhalter 1"/>
          <p:cNvSpPr>
            <a:spLocks noGrp="1"/>
          </p:cNvSpPr>
          <p:nvPr>
            <p:ph type="dt" sz="half" idx="2"/>
          </p:nvPr>
        </p:nvSpPr>
        <p:spPr bwMode="gray">
          <a:xfrm>
            <a:off x="576000" y="4824000"/>
            <a:ext cx="2160000" cy="76737"/>
          </a:xfrm>
          <a:prstGeom prst="rect">
            <a:avLst/>
          </a:prstGeom>
          <a:noFill/>
          <a:ln>
            <a:noFill/>
          </a:ln>
        </p:spPr>
        <p:txBody>
          <a:bodyPr wrap="none" lIns="0" tIns="0" rIns="0" bIns="0" anchor="ctr"/>
          <a:lstStyle>
            <a:lvl1pPr>
              <a:defRPr lang="en-US" sz="700" smtClean="0">
                <a:solidFill>
                  <a:schemeClr val="tx1"/>
                </a:solidFill>
                <a:latin typeface="+mn-lt"/>
              </a:defRPr>
            </a:lvl1pPr>
          </a:lstStyle>
          <a:p>
            <a:pPr eaLnBrk="0" hangingPunct="0">
              <a:buClr>
                <a:schemeClr val="tx2"/>
              </a:buClr>
              <a:buFont typeface="Wingdings" pitchFamily="2" charset="2"/>
              <a:buNone/>
            </a:pPr>
            <a:fld id="{9EA1DB72-172E-CE4F-B2C2-592F000C49A0}" type="datetime4">
              <a:rPr lang="de-DE" smtClean="0"/>
              <a:t>25. März 2026</a:t>
            </a:fld>
            <a:endParaRPr lang="en-US" dirty="0"/>
          </a:p>
        </p:txBody>
      </p:sp>
      <p:sp>
        <p:nvSpPr>
          <p:cNvPr id="6" name="Foliennummernplatzhalter 4"/>
          <p:cNvSpPr>
            <a:spLocks noGrp="1"/>
          </p:cNvSpPr>
          <p:nvPr>
            <p:ph type="sldNum" sz="quarter" idx="4"/>
          </p:nvPr>
        </p:nvSpPr>
        <p:spPr bwMode="gray">
          <a:xfrm>
            <a:off x="180000" y="4824000"/>
            <a:ext cx="360000" cy="76737"/>
          </a:xfrm>
          <a:prstGeom prst="rect">
            <a:avLst/>
          </a:prstGeom>
          <a:noFill/>
          <a:ln>
            <a:noFill/>
          </a:ln>
        </p:spPr>
        <p:txBody>
          <a:bodyPr wrap="none" lIns="0" tIns="0" rIns="0" bIns="0" anchor="ctr"/>
          <a:lstStyle>
            <a:lvl1pPr>
              <a:defRPr lang="de-DE" sz="700" smtClean="0">
                <a:solidFill>
                  <a:schemeClr val="tx1"/>
                </a:solidFill>
                <a:latin typeface="+mn-lt"/>
              </a:defRPr>
            </a:lvl1pPr>
          </a:lstStyle>
          <a:p>
            <a:pPr eaLnBrk="0" hangingPunct="0">
              <a:buClr>
                <a:schemeClr val="tx2"/>
              </a:buClr>
              <a:buFont typeface="Wingdings" pitchFamily="2" charset="2"/>
              <a:buNone/>
            </a:pPr>
            <a:r>
              <a:rPr lang="en-US"/>
              <a:t>Seite </a:t>
            </a:r>
            <a:fld id="{45C090B0-7756-4C50-9CCD-2BF334469C8D}" type="slidenum">
              <a:rPr lang="en-US" smtClean="0"/>
              <a:pPr eaLnBrk="0" hangingPunct="0">
                <a:buClr>
                  <a:schemeClr val="tx2"/>
                </a:buClr>
                <a:buFont typeface="Wingdings" pitchFamily="2" charset="2"/>
                <a:buNone/>
              </a:pPr>
              <a:t>‹Nr.›</a:t>
            </a:fld>
            <a:endParaRPr lang="en-US" dirty="0"/>
          </a:p>
        </p:txBody>
      </p:sp>
    </p:spTree>
    <p:extLst>
      <p:ext uri="{BB962C8B-B14F-4D97-AF65-F5344CB8AC3E}">
        <p14:creationId xmlns:p14="http://schemas.microsoft.com/office/powerpoint/2010/main" val="515247910"/>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8" name="Inhaltsplatzhalter 2"/>
          <p:cNvSpPr>
            <a:spLocks noGrp="1"/>
          </p:cNvSpPr>
          <p:nvPr>
            <p:ph sz="half" idx="1"/>
          </p:nvPr>
        </p:nvSpPr>
        <p:spPr bwMode="gray">
          <a:xfrm>
            <a:off x="180000" y="1206000"/>
            <a:ext cx="4248000" cy="3384000"/>
          </a:xfrm>
          <a:prstGeom prst="rect">
            <a:avLst/>
          </a:prstGeom>
        </p:spPr>
        <p:txBody>
          <a:bodyPr/>
          <a:lstStyle>
            <a:lvl1pPr>
              <a:defRPr sz="1400">
                <a:latin typeface="+mn-lt"/>
              </a:defRPr>
            </a:lvl1pPr>
            <a:lvl2pPr>
              <a:defRPr sz="1400">
                <a:latin typeface="+mn-lt"/>
              </a:defRPr>
            </a:lvl2pPr>
            <a:lvl3pPr>
              <a:defRPr sz="1200">
                <a:latin typeface="+mn-lt"/>
              </a:defRPr>
            </a:lvl3pPr>
            <a:lvl4pPr>
              <a:defRPr sz="1200">
                <a:latin typeface="+mn-lt"/>
              </a:defRPr>
            </a:lvl4pPr>
            <a:lvl5pPr>
              <a:defRPr sz="1200">
                <a:latin typeface="+mn-lt"/>
              </a:defRPr>
            </a:lvl5pPr>
            <a:lvl6pPr>
              <a:defRPr sz="1500"/>
            </a:lvl6pPr>
            <a:lvl7pPr>
              <a:defRPr sz="1500"/>
            </a:lvl7pPr>
            <a:lvl8pPr>
              <a:defRPr sz="1500"/>
            </a:lvl8pPr>
            <a:lvl9pPr>
              <a:defRPr sz="1500"/>
            </a:lvl9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9" name="Inhaltsplatzhalter 3"/>
          <p:cNvSpPr>
            <a:spLocks noGrp="1"/>
          </p:cNvSpPr>
          <p:nvPr>
            <p:ph sz="half" idx="2"/>
          </p:nvPr>
        </p:nvSpPr>
        <p:spPr bwMode="gray">
          <a:xfrm>
            <a:off x="4698000" y="1206000"/>
            <a:ext cx="4248000" cy="3384000"/>
          </a:xfrm>
          <a:prstGeom prst="rect">
            <a:avLst/>
          </a:prstGeom>
        </p:spPr>
        <p:txBody>
          <a:bodyPr/>
          <a:lstStyle>
            <a:lvl1pPr>
              <a:defRPr sz="1400">
                <a:latin typeface="+mn-lt"/>
              </a:defRPr>
            </a:lvl1pPr>
            <a:lvl2pPr>
              <a:defRPr sz="1400">
                <a:latin typeface="+mn-lt"/>
              </a:defRPr>
            </a:lvl2pPr>
            <a:lvl3pPr>
              <a:defRPr sz="1200">
                <a:latin typeface="+mn-lt"/>
              </a:defRPr>
            </a:lvl3pPr>
            <a:lvl4pPr>
              <a:defRPr sz="1200">
                <a:latin typeface="+mn-lt"/>
              </a:defRPr>
            </a:lvl4pPr>
            <a:lvl5pPr>
              <a:defRPr sz="1200">
                <a:latin typeface="+mn-lt"/>
              </a:defRPr>
            </a:lvl5pPr>
            <a:lvl6pPr>
              <a:defRPr sz="1500"/>
            </a:lvl6pPr>
            <a:lvl7pPr>
              <a:defRPr sz="1500"/>
            </a:lvl7pPr>
            <a:lvl8pPr>
              <a:defRPr sz="1500"/>
            </a:lvl8pPr>
            <a:lvl9pPr>
              <a:defRPr sz="1500"/>
            </a:lvl9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6" name="Titel 5"/>
          <p:cNvSpPr>
            <a:spLocks noGrp="1"/>
          </p:cNvSpPr>
          <p:nvPr>
            <p:ph type="title"/>
          </p:nvPr>
        </p:nvSpPr>
        <p:spPr bwMode="gray"/>
        <p:txBody>
          <a:bodyPr/>
          <a:lstStyle/>
          <a:p>
            <a:r>
              <a:rPr lang="de-DE" noProof="0"/>
              <a:t>Titelmasterformat durch Klicken bearbeiten</a:t>
            </a:r>
            <a:endParaRPr lang="de-DE" noProof="0" dirty="0"/>
          </a:p>
        </p:txBody>
      </p:sp>
      <p:sp>
        <p:nvSpPr>
          <p:cNvPr id="5" name="Datumsplatzhalter 1"/>
          <p:cNvSpPr>
            <a:spLocks noGrp="1"/>
          </p:cNvSpPr>
          <p:nvPr>
            <p:ph type="dt" sz="half" idx="10"/>
          </p:nvPr>
        </p:nvSpPr>
        <p:spPr bwMode="gray">
          <a:xfrm>
            <a:off x="576000" y="4824000"/>
            <a:ext cx="2160000" cy="76737"/>
          </a:xfrm>
          <a:prstGeom prst="rect">
            <a:avLst/>
          </a:prstGeom>
          <a:noFill/>
          <a:ln>
            <a:noFill/>
          </a:ln>
        </p:spPr>
        <p:txBody>
          <a:bodyPr wrap="none" lIns="0" tIns="0" rIns="0" bIns="0" anchor="ctr"/>
          <a:lstStyle>
            <a:lvl1pPr>
              <a:defRPr lang="en-US" sz="700" smtClean="0">
                <a:solidFill>
                  <a:schemeClr val="tx1"/>
                </a:solidFill>
                <a:latin typeface="+mn-lt"/>
              </a:defRPr>
            </a:lvl1pPr>
          </a:lstStyle>
          <a:p>
            <a:pPr eaLnBrk="0" hangingPunct="0">
              <a:buClr>
                <a:schemeClr val="tx2"/>
              </a:buClr>
              <a:buFont typeface="Wingdings" pitchFamily="2" charset="2"/>
              <a:buNone/>
            </a:pPr>
            <a:fld id="{7A83F5F1-7FDC-4B46-8C20-B3C8534AFCEA}" type="datetime4">
              <a:rPr lang="de-DE" smtClean="0"/>
              <a:t>25. März 2026</a:t>
            </a:fld>
            <a:endParaRPr lang="en-US" dirty="0"/>
          </a:p>
        </p:txBody>
      </p:sp>
      <p:sp>
        <p:nvSpPr>
          <p:cNvPr id="7" name="Foliennummernplatzhalter 4"/>
          <p:cNvSpPr>
            <a:spLocks noGrp="1"/>
          </p:cNvSpPr>
          <p:nvPr>
            <p:ph type="sldNum" sz="quarter" idx="4"/>
          </p:nvPr>
        </p:nvSpPr>
        <p:spPr bwMode="gray">
          <a:xfrm>
            <a:off x="180000" y="4824000"/>
            <a:ext cx="360000" cy="76737"/>
          </a:xfrm>
          <a:prstGeom prst="rect">
            <a:avLst/>
          </a:prstGeom>
          <a:noFill/>
          <a:ln>
            <a:noFill/>
          </a:ln>
        </p:spPr>
        <p:txBody>
          <a:bodyPr wrap="none" lIns="0" tIns="0" rIns="0" bIns="0" anchor="ctr"/>
          <a:lstStyle>
            <a:lvl1pPr>
              <a:defRPr lang="de-DE" sz="700" smtClean="0">
                <a:solidFill>
                  <a:schemeClr val="tx1"/>
                </a:solidFill>
                <a:latin typeface="+mn-lt"/>
              </a:defRPr>
            </a:lvl1pPr>
          </a:lstStyle>
          <a:p>
            <a:pPr eaLnBrk="0" hangingPunct="0">
              <a:buClr>
                <a:schemeClr val="tx2"/>
              </a:buClr>
              <a:buFont typeface="Wingdings" pitchFamily="2" charset="2"/>
              <a:buNone/>
            </a:pPr>
            <a:r>
              <a:rPr lang="en-US"/>
              <a:t>Seite </a:t>
            </a:r>
            <a:fld id="{45C090B0-7756-4C50-9CCD-2BF334469C8D}" type="slidenum">
              <a:rPr lang="en-US" smtClean="0"/>
              <a:pPr eaLnBrk="0" hangingPunct="0">
                <a:buClr>
                  <a:schemeClr val="tx2"/>
                </a:buClr>
                <a:buFont typeface="Wingdings" pitchFamily="2" charset="2"/>
                <a:buNone/>
              </a:pPr>
              <a:t>‹Nr.›</a:t>
            </a:fld>
            <a:endParaRPr lang="en-US" dirty="0"/>
          </a:p>
        </p:txBody>
      </p:sp>
    </p:spTree>
    <p:extLst>
      <p:ext uri="{BB962C8B-B14F-4D97-AF65-F5344CB8AC3E}">
        <p14:creationId xmlns:p14="http://schemas.microsoft.com/office/powerpoint/2010/main" val="507601636"/>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Zwei Inhalte_mit 2. Headline">
    <p:spTree>
      <p:nvGrpSpPr>
        <p:cNvPr id="1" name=""/>
        <p:cNvGrpSpPr/>
        <p:nvPr/>
      </p:nvGrpSpPr>
      <p:grpSpPr>
        <a:xfrm>
          <a:off x="0" y="0"/>
          <a:ext cx="0" cy="0"/>
          <a:chOff x="0" y="0"/>
          <a:chExt cx="0" cy="0"/>
        </a:xfrm>
      </p:grpSpPr>
      <p:sp>
        <p:nvSpPr>
          <p:cNvPr id="8" name="Inhaltsplatzhalter 2"/>
          <p:cNvSpPr>
            <a:spLocks noGrp="1"/>
          </p:cNvSpPr>
          <p:nvPr>
            <p:ph sz="half" idx="1"/>
          </p:nvPr>
        </p:nvSpPr>
        <p:spPr bwMode="gray">
          <a:xfrm>
            <a:off x="180000" y="1494000"/>
            <a:ext cx="4248000" cy="3096000"/>
          </a:xfrm>
          <a:prstGeom prst="rect">
            <a:avLst/>
          </a:prstGeom>
        </p:spPr>
        <p:txBody>
          <a:bodyPr/>
          <a:lstStyle>
            <a:lvl1pPr>
              <a:defRPr sz="1400">
                <a:latin typeface="+mn-lt"/>
              </a:defRPr>
            </a:lvl1pPr>
            <a:lvl2pPr>
              <a:defRPr sz="1400">
                <a:latin typeface="+mn-lt"/>
              </a:defRPr>
            </a:lvl2pPr>
            <a:lvl3pPr>
              <a:defRPr sz="1200">
                <a:latin typeface="+mn-lt"/>
              </a:defRPr>
            </a:lvl3pPr>
            <a:lvl4pPr>
              <a:defRPr sz="1200">
                <a:latin typeface="+mn-lt"/>
              </a:defRPr>
            </a:lvl4pPr>
            <a:lvl5pPr>
              <a:defRPr sz="1200">
                <a:latin typeface="+mn-lt"/>
              </a:defRPr>
            </a:lvl5pPr>
            <a:lvl6pPr>
              <a:defRPr sz="1500"/>
            </a:lvl6pPr>
            <a:lvl7pPr>
              <a:defRPr sz="1500"/>
            </a:lvl7pPr>
            <a:lvl8pPr>
              <a:defRPr sz="1500"/>
            </a:lvl8pPr>
            <a:lvl9pPr>
              <a:defRPr sz="1500"/>
            </a:lvl9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9" name="Inhaltsplatzhalter 3"/>
          <p:cNvSpPr>
            <a:spLocks noGrp="1"/>
          </p:cNvSpPr>
          <p:nvPr>
            <p:ph sz="half" idx="2"/>
          </p:nvPr>
        </p:nvSpPr>
        <p:spPr bwMode="gray">
          <a:xfrm>
            <a:off x="4698000" y="1494000"/>
            <a:ext cx="4248000" cy="3096000"/>
          </a:xfrm>
          <a:prstGeom prst="rect">
            <a:avLst/>
          </a:prstGeom>
        </p:spPr>
        <p:txBody>
          <a:bodyPr/>
          <a:lstStyle>
            <a:lvl1pPr>
              <a:defRPr sz="1400">
                <a:latin typeface="+mn-lt"/>
              </a:defRPr>
            </a:lvl1pPr>
            <a:lvl2pPr>
              <a:defRPr sz="1400">
                <a:latin typeface="+mn-lt"/>
              </a:defRPr>
            </a:lvl2pPr>
            <a:lvl3pPr>
              <a:defRPr sz="1200">
                <a:latin typeface="+mn-lt"/>
              </a:defRPr>
            </a:lvl3pPr>
            <a:lvl4pPr>
              <a:defRPr sz="1200">
                <a:latin typeface="+mn-lt"/>
              </a:defRPr>
            </a:lvl4pPr>
            <a:lvl5pPr>
              <a:defRPr sz="1200">
                <a:latin typeface="+mn-lt"/>
              </a:defRPr>
            </a:lvl5pPr>
            <a:lvl6pPr>
              <a:defRPr sz="1500"/>
            </a:lvl6pPr>
            <a:lvl7pPr>
              <a:defRPr sz="1500"/>
            </a:lvl7pPr>
            <a:lvl8pPr>
              <a:defRPr sz="1500"/>
            </a:lvl8pPr>
            <a:lvl9pPr>
              <a:defRPr sz="1500"/>
            </a:lvl9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6" name="Titel 5"/>
          <p:cNvSpPr>
            <a:spLocks noGrp="1"/>
          </p:cNvSpPr>
          <p:nvPr>
            <p:ph type="title"/>
          </p:nvPr>
        </p:nvSpPr>
        <p:spPr bwMode="gray"/>
        <p:txBody>
          <a:bodyPr/>
          <a:lstStyle/>
          <a:p>
            <a:r>
              <a:rPr lang="de-DE" noProof="0"/>
              <a:t>Titelmasterformat durch Klicken bearbeiten</a:t>
            </a:r>
            <a:endParaRPr lang="de-DE" noProof="0" dirty="0"/>
          </a:p>
        </p:txBody>
      </p:sp>
      <p:sp>
        <p:nvSpPr>
          <p:cNvPr id="5" name="Datumsplatzhalter 1"/>
          <p:cNvSpPr>
            <a:spLocks noGrp="1"/>
          </p:cNvSpPr>
          <p:nvPr>
            <p:ph type="dt" sz="half" idx="10"/>
          </p:nvPr>
        </p:nvSpPr>
        <p:spPr bwMode="gray">
          <a:xfrm>
            <a:off x="576000" y="4824000"/>
            <a:ext cx="2160000" cy="76737"/>
          </a:xfrm>
          <a:prstGeom prst="rect">
            <a:avLst/>
          </a:prstGeom>
          <a:noFill/>
          <a:ln>
            <a:noFill/>
          </a:ln>
        </p:spPr>
        <p:txBody>
          <a:bodyPr wrap="none" lIns="0" tIns="0" rIns="0" bIns="0" anchor="ctr"/>
          <a:lstStyle>
            <a:lvl1pPr>
              <a:defRPr lang="en-US" sz="700" smtClean="0">
                <a:solidFill>
                  <a:schemeClr val="tx1"/>
                </a:solidFill>
                <a:latin typeface="+mn-lt"/>
              </a:defRPr>
            </a:lvl1pPr>
          </a:lstStyle>
          <a:p>
            <a:pPr eaLnBrk="0" hangingPunct="0">
              <a:buClr>
                <a:schemeClr val="tx2"/>
              </a:buClr>
              <a:buFont typeface="Wingdings" pitchFamily="2" charset="2"/>
              <a:buNone/>
            </a:pPr>
            <a:fld id="{93D4C66B-CB8C-0742-80CC-B9E076EA04B8}" type="datetime4">
              <a:rPr lang="de-DE" smtClean="0"/>
              <a:t>25. März 2026</a:t>
            </a:fld>
            <a:endParaRPr lang="en-US" dirty="0"/>
          </a:p>
        </p:txBody>
      </p:sp>
      <p:sp>
        <p:nvSpPr>
          <p:cNvPr id="7" name="Foliennummernplatzhalter 4"/>
          <p:cNvSpPr>
            <a:spLocks noGrp="1"/>
          </p:cNvSpPr>
          <p:nvPr>
            <p:ph type="sldNum" sz="quarter" idx="4"/>
          </p:nvPr>
        </p:nvSpPr>
        <p:spPr bwMode="gray">
          <a:xfrm>
            <a:off x="180000" y="4824000"/>
            <a:ext cx="360000" cy="76737"/>
          </a:xfrm>
          <a:prstGeom prst="rect">
            <a:avLst/>
          </a:prstGeom>
          <a:noFill/>
          <a:ln>
            <a:noFill/>
          </a:ln>
        </p:spPr>
        <p:txBody>
          <a:bodyPr wrap="none" lIns="0" tIns="0" rIns="0" bIns="0" anchor="ctr"/>
          <a:lstStyle>
            <a:lvl1pPr>
              <a:defRPr lang="de-DE" sz="700" smtClean="0">
                <a:solidFill>
                  <a:schemeClr val="tx1"/>
                </a:solidFill>
                <a:latin typeface="+mn-lt"/>
              </a:defRPr>
            </a:lvl1pPr>
          </a:lstStyle>
          <a:p>
            <a:pPr eaLnBrk="0" hangingPunct="0">
              <a:buClr>
                <a:schemeClr val="tx2"/>
              </a:buClr>
              <a:buFont typeface="Wingdings" pitchFamily="2" charset="2"/>
              <a:buNone/>
            </a:pPr>
            <a:r>
              <a:rPr lang="en-US"/>
              <a:t>Seite </a:t>
            </a:r>
            <a:fld id="{45C090B0-7756-4C50-9CCD-2BF334469C8D}" type="slidenum">
              <a:rPr lang="en-US" smtClean="0"/>
              <a:pPr eaLnBrk="0" hangingPunct="0">
                <a:buClr>
                  <a:schemeClr val="tx2"/>
                </a:buClr>
                <a:buFont typeface="Wingdings" pitchFamily="2" charset="2"/>
                <a:buNone/>
              </a:pPr>
              <a:t>‹Nr.›</a:t>
            </a:fld>
            <a:endParaRPr lang="en-US" dirty="0"/>
          </a:p>
        </p:txBody>
      </p:sp>
    </p:spTree>
    <p:extLst>
      <p:ext uri="{BB962C8B-B14F-4D97-AF65-F5344CB8AC3E}">
        <p14:creationId xmlns:p14="http://schemas.microsoft.com/office/powerpoint/2010/main" val="4289376361"/>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bwMode="gray">
          <a:xfrm>
            <a:off x="180000" y="1206000"/>
            <a:ext cx="4248000" cy="288000"/>
          </a:xfrm>
          <a:prstGeom prst="rect">
            <a:avLst/>
          </a:prstGeom>
        </p:spPr>
        <p:txBody>
          <a:bodyPr/>
          <a:lstStyle>
            <a:lvl1pPr marL="0" indent="0">
              <a:buNone/>
              <a:defRPr lang="de-DE" sz="1600" dirty="0" smtClean="0">
                <a:solidFill>
                  <a:schemeClr val="tx2"/>
                </a:solidFill>
                <a:latin typeface="+mn-lt"/>
                <a:ea typeface="+mj-ea"/>
                <a:cs typeface="+mj-cs"/>
              </a:defRPr>
            </a:lvl1pPr>
            <a:lvl2pPr marL="372709" indent="0">
              <a:buNone/>
              <a:defRPr sz="1600" b="1"/>
            </a:lvl2pPr>
            <a:lvl3pPr marL="745419" indent="0">
              <a:buNone/>
              <a:defRPr sz="1500" b="1"/>
            </a:lvl3pPr>
            <a:lvl4pPr marL="1118128" indent="0">
              <a:buNone/>
              <a:defRPr sz="1300" b="1"/>
            </a:lvl4pPr>
            <a:lvl5pPr marL="1490838" indent="0">
              <a:buNone/>
              <a:defRPr sz="1300" b="1"/>
            </a:lvl5pPr>
            <a:lvl6pPr marL="1863547" indent="0">
              <a:buNone/>
              <a:defRPr sz="1300" b="1"/>
            </a:lvl6pPr>
            <a:lvl7pPr marL="2236257" indent="0">
              <a:buNone/>
              <a:defRPr sz="1300" b="1"/>
            </a:lvl7pPr>
            <a:lvl8pPr marL="2608966" indent="0">
              <a:buNone/>
              <a:defRPr sz="1300" b="1"/>
            </a:lvl8pPr>
            <a:lvl9pPr marL="2981676" indent="0">
              <a:buNone/>
              <a:defRPr sz="1300" b="1"/>
            </a:lvl9pPr>
          </a:lstStyle>
          <a:p>
            <a:pPr lvl="0"/>
            <a:r>
              <a:rPr lang="de-DE" noProof="0"/>
              <a:t>Textmasterformat bearbeiten</a:t>
            </a:r>
          </a:p>
        </p:txBody>
      </p:sp>
      <p:sp>
        <p:nvSpPr>
          <p:cNvPr id="5" name="Textplatzhalter 4"/>
          <p:cNvSpPr>
            <a:spLocks noGrp="1"/>
          </p:cNvSpPr>
          <p:nvPr>
            <p:ph type="body" sz="quarter" idx="3"/>
          </p:nvPr>
        </p:nvSpPr>
        <p:spPr bwMode="gray">
          <a:xfrm>
            <a:off x="4698000" y="1206000"/>
            <a:ext cx="4248000" cy="288000"/>
          </a:xfrm>
          <a:prstGeom prst="rect">
            <a:avLst/>
          </a:prstGeom>
        </p:spPr>
        <p:txBody>
          <a:bodyPr/>
          <a:lstStyle>
            <a:lvl1pPr marL="0" indent="0">
              <a:buNone/>
              <a:defRPr lang="de-DE" sz="1600" dirty="0" smtClean="0">
                <a:solidFill>
                  <a:schemeClr val="tx2"/>
                </a:solidFill>
                <a:latin typeface="+mn-lt"/>
                <a:ea typeface="+mj-ea"/>
                <a:cs typeface="+mj-cs"/>
              </a:defRPr>
            </a:lvl1pPr>
            <a:lvl2pPr marL="372709" indent="0">
              <a:buNone/>
              <a:defRPr sz="1600" b="1"/>
            </a:lvl2pPr>
            <a:lvl3pPr marL="745419" indent="0">
              <a:buNone/>
              <a:defRPr sz="1500" b="1"/>
            </a:lvl3pPr>
            <a:lvl4pPr marL="1118128" indent="0">
              <a:buNone/>
              <a:defRPr sz="1300" b="1"/>
            </a:lvl4pPr>
            <a:lvl5pPr marL="1490838" indent="0">
              <a:buNone/>
              <a:defRPr sz="1300" b="1"/>
            </a:lvl5pPr>
            <a:lvl6pPr marL="1863547" indent="0">
              <a:buNone/>
              <a:defRPr sz="1300" b="1"/>
            </a:lvl6pPr>
            <a:lvl7pPr marL="2236257" indent="0">
              <a:buNone/>
              <a:defRPr sz="1300" b="1"/>
            </a:lvl7pPr>
            <a:lvl8pPr marL="2608966" indent="0">
              <a:buNone/>
              <a:defRPr sz="1300" b="1"/>
            </a:lvl8pPr>
            <a:lvl9pPr marL="2981676" indent="0">
              <a:buNone/>
              <a:defRPr sz="1300" b="1"/>
            </a:lvl9pPr>
          </a:lstStyle>
          <a:p>
            <a:pPr lvl="0"/>
            <a:r>
              <a:rPr lang="de-DE" noProof="0"/>
              <a:t>Textmasterformat bearbeiten</a:t>
            </a:r>
          </a:p>
        </p:txBody>
      </p:sp>
      <p:sp>
        <p:nvSpPr>
          <p:cNvPr id="10" name="Inhaltsplatzhalter 3"/>
          <p:cNvSpPr>
            <a:spLocks noGrp="1"/>
          </p:cNvSpPr>
          <p:nvPr>
            <p:ph sz="half" idx="2"/>
          </p:nvPr>
        </p:nvSpPr>
        <p:spPr bwMode="gray">
          <a:xfrm>
            <a:off x="180000" y="1494000"/>
            <a:ext cx="4248000" cy="3096000"/>
          </a:xfrm>
          <a:prstGeom prst="rect">
            <a:avLst/>
          </a:prstGeom>
        </p:spPr>
        <p:txBody>
          <a:bodyPr/>
          <a:lstStyle>
            <a:lvl1pPr>
              <a:defRPr sz="1400">
                <a:latin typeface="+mn-lt"/>
              </a:defRPr>
            </a:lvl1pPr>
            <a:lvl2pPr>
              <a:defRPr sz="1400">
                <a:latin typeface="+mn-lt"/>
              </a:defRPr>
            </a:lvl2pPr>
            <a:lvl3pPr>
              <a:defRPr sz="1200">
                <a:latin typeface="+mn-lt"/>
              </a:defRPr>
            </a:lvl3pPr>
            <a:lvl4pPr>
              <a:defRPr sz="1200">
                <a:latin typeface="+mn-lt"/>
              </a:defRPr>
            </a:lvl4pPr>
            <a:lvl5pPr>
              <a:defRPr sz="1200">
                <a:latin typeface="+mn-lt"/>
              </a:defRPr>
            </a:lvl5pPr>
            <a:lvl6pPr>
              <a:defRPr sz="1300"/>
            </a:lvl6pPr>
            <a:lvl7pPr>
              <a:defRPr sz="1300"/>
            </a:lvl7pPr>
            <a:lvl8pPr>
              <a:defRPr sz="1300"/>
            </a:lvl8pPr>
            <a:lvl9pPr>
              <a:defRPr sz="1300"/>
            </a:lvl9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11" name="Inhaltsplatzhalter 5"/>
          <p:cNvSpPr>
            <a:spLocks noGrp="1"/>
          </p:cNvSpPr>
          <p:nvPr>
            <p:ph sz="quarter" idx="4"/>
          </p:nvPr>
        </p:nvSpPr>
        <p:spPr bwMode="gray">
          <a:xfrm>
            <a:off x="4698000" y="1494000"/>
            <a:ext cx="4248000" cy="3096000"/>
          </a:xfrm>
          <a:prstGeom prst="rect">
            <a:avLst/>
          </a:prstGeom>
        </p:spPr>
        <p:txBody>
          <a:bodyPr/>
          <a:lstStyle>
            <a:lvl1pPr>
              <a:defRPr sz="1400">
                <a:latin typeface="+mn-lt"/>
              </a:defRPr>
            </a:lvl1pPr>
            <a:lvl2pPr>
              <a:defRPr sz="1400">
                <a:latin typeface="+mn-lt"/>
              </a:defRPr>
            </a:lvl2pPr>
            <a:lvl3pPr>
              <a:defRPr sz="1200">
                <a:latin typeface="+mn-lt"/>
              </a:defRPr>
            </a:lvl3pPr>
            <a:lvl4pPr>
              <a:defRPr sz="1200">
                <a:latin typeface="+mn-lt"/>
              </a:defRPr>
            </a:lvl4pPr>
            <a:lvl5pPr>
              <a:defRPr sz="1200">
                <a:latin typeface="+mn-lt"/>
              </a:defRPr>
            </a:lvl5pPr>
            <a:lvl6pPr>
              <a:defRPr sz="1300"/>
            </a:lvl6pPr>
            <a:lvl7pPr>
              <a:defRPr sz="1300"/>
            </a:lvl7pPr>
            <a:lvl8pPr>
              <a:defRPr sz="1300"/>
            </a:lvl8pPr>
            <a:lvl9pPr>
              <a:defRPr sz="1300"/>
            </a:lvl9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8" name="Titel 7"/>
          <p:cNvSpPr>
            <a:spLocks noGrp="1"/>
          </p:cNvSpPr>
          <p:nvPr>
            <p:ph type="title"/>
          </p:nvPr>
        </p:nvSpPr>
        <p:spPr bwMode="gray"/>
        <p:txBody>
          <a:bodyPr/>
          <a:lstStyle/>
          <a:p>
            <a:r>
              <a:rPr lang="de-DE" noProof="0"/>
              <a:t>Titelmasterformat durch Klicken bearbeiten</a:t>
            </a:r>
            <a:endParaRPr lang="de-DE" noProof="0" dirty="0"/>
          </a:p>
        </p:txBody>
      </p:sp>
      <p:sp>
        <p:nvSpPr>
          <p:cNvPr id="7" name="Datumsplatzhalter 1"/>
          <p:cNvSpPr>
            <a:spLocks noGrp="1"/>
          </p:cNvSpPr>
          <p:nvPr>
            <p:ph type="dt" sz="half" idx="10"/>
          </p:nvPr>
        </p:nvSpPr>
        <p:spPr bwMode="gray">
          <a:xfrm>
            <a:off x="576000" y="4824000"/>
            <a:ext cx="2160000" cy="76737"/>
          </a:xfrm>
          <a:prstGeom prst="rect">
            <a:avLst/>
          </a:prstGeom>
          <a:noFill/>
          <a:ln>
            <a:noFill/>
          </a:ln>
        </p:spPr>
        <p:txBody>
          <a:bodyPr wrap="none" lIns="0" tIns="0" rIns="0" bIns="0" anchor="ctr"/>
          <a:lstStyle>
            <a:lvl1pPr>
              <a:defRPr lang="en-US" sz="700" smtClean="0">
                <a:solidFill>
                  <a:schemeClr val="tx1"/>
                </a:solidFill>
                <a:latin typeface="+mn-lt"/>
              </a:defRPr>
            </a:lvl1pPr>
          </a:lstStyle>
          <a:p>
            <a:pPr eaLnBrk="0" hangingPunct="0">
              <a:buClr>
                <a:schemeClr val="tx2"/>
              </a:buClr>
              <a:buFont typeface="Wingdings" pitchFamily="2" charset="2"/>
              <a:buNone/>
            </a:pPr>
            <a:fld id="{4585AD52-E7BF-134B-9A39-B6DC0583CE73}" type="datetime4">
              <a:rPr lang="de-DE" smtClean="0"/>
              <a:t>25. März 2026</a:t>
            </a:fld>
            <a:endParaRPr lang="en-US" dirty="0"/>
          </a:p>
        </p:txBody>
      </p:sp>
      <p:sp>
        <p:nvSpPr>
          <p:cNvPr id="9" name="Foliennummernplatzhalter 4"/>
          <p:cNvSpPr>
            <a:spLocks noGrp="1"/>
          </p:cNvSpPr>
          <p:nvPr>
            <p:ph type="sldNum" sz="quarter" idx="11"/>
          </p:nvPr>
        </p:nvSpPr>
        <p:spPr bwMode="gray">
          <a:xfrm>
            <a:off x="180000" y="4824000"/>
            <a:ext cx="360000" cy="76737"/>
          </a:xfrm>
          <a:prstGeom prst="rect">
            <a:avLst/>
          </a:prstGeom>
          <a:noFill/>
          <a:ln>
            <a:noFill/>
          </a:ln>
        </p:spPr>
        <p:txBody>
          <a:bodyPr wrap="none" lIns="0" tIns="0" rIns="0" bIns="0" anchor="ctr"/>
          <a:lstStyle>
            <a:lvl1pPr>
              <a:defRPr lang="de-DE" sz="700" smtClean="0">
                <a:solidFill>
                  <a:schemeClr val="tx1"/>
                </a:solidFill>
                <a:latin typeface="+mn-lt"/>
              </a:defRPr>
            </a:lvl1pPr>
          </a:lstStyle>
          <a:p>
            <a:pPr eaLnBrk="0" hangingPunct="0">
              <a:buClr>
                <a:schemeClr val="tx2"/>
              </a:buClr>
              <a:buFont typeface="Wingdings" pitchFamily="2" charset="2"/>
              <a:buNone/>
            </a:pPr>
            <a:r>
              <a:rPr lang="en-US"/>
              <a:t>Seite </a:t>
            </a:r>
            <a:fld id="{45C090B0-7756-4C50-9CCD-2BF334469C8D}" type="slidenum">
              <a:rPr lang="en-US" smtClean="0"/>
              <a:pPr eaLnBrk="0" hangingPunct="0">
                <a:buClr>
                  <a:schemeClr val="tx2"/>
                </a:buClr>
                <a:buFont typeface="Wingdings" pitchFamily="2" charset="2"/>
                <a:buNone/>
              </a:pPr>
              <a:t>‹Nr.›</a:t>
            </a:fld>
            <a:endParaRPr lang="en-US" dirty="0"/>
          </a:p>
        </p:txBody>
      </p:sp>
    </p:spTree>
    <p:extLst>
      <p:ext uri="{BB962C8B-B14F-4D97-AF65-F5344CB8AC3E}">
        <p14:creationId xmlns:p14="http://schemas.microsoft.com/office/powerpoint/2010/main" val="1588696128"/>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Vergleich_mit 2. Headline">
    <p:spTree>
      <p:nvGrpSpPr>
        <p:cNvPr id="1" name=""/>
        <p:cNvGrpSpPr/>
        <p:nvPr/>
      </p:nvGrpSpPr>
      <p:grpSpPr>
        <a:xfrm>
          <a:off x="0" y="0"/>
          <a:ext cx="0" cy="0"/>
          <a:chOff x="0" y="0"/>
          <a:chExt cx="0" cy="0"/>
        </a:xfrm>
      </p:grpSpPr>
      <p:sp>
        <p:nvSpPr>
          <p:cNvPr id="3" name="Textplatzhalter 2"/>
          <p:cNvSpPr>
            <a:spLocks noGrp="1"/>
          </p:cNvSpPr>
          <p:nvPr>
            <p:ph type="body" idx="1"/>
          </p:nvPr>
        </p:nvSpPr>
        <p:spPr bwMode="gray">
          <a:xfrm>
            <a:off x="180000" y="1494000"/>
            <a:ext cx="4248000" cy="288000"/>
          </a:xfrm>
          <a:prstGeom prst="rect">
            <a:avLst/>
          </a:prstGeom>
        </p:spPr>
        <p:txBody>
          <a:bodyPr/>
          <a:lstStyle>
            <a:lvl1pPr marL="0" indent="0">
              <a:buNone/>
              <a:defRPr lang="de-DE" sz="1600" dirty="0" smtClean="0">
                <a:solidFill>
                  <a:schemeClr val="tx2"/>
                </a:solidFill>
                <a:latin typeface="+mn-lt"/>
                <a:ea typeface="+mj-ea"/>
                <a:cs typeface="+mj-cs"/>
              </a:defRPr>
            </a:lvl1pPr>
            <a:lvl2pPr marL="372709" indent="0">
              <a:buNone/>
              <a:defRPr sz="1600" b="1"/>
            </a:lvl2pPr>
            <a:lvl3pPr marL="745419" indent="0">
              <a:buNone/>
              <a:defRPr sz="1500" b="1"/>
            </a:lvl3pPr>
            <a:lvl4pPr marL="1118128" indent="0">
              <a:buNone/>
              <a:defRPr sz="1300" b="1"/>
            </a:lvl4pPr>
            <a:lvl5pPr marL="1490838" indent="0">
              <a:buNone/>
              <a:defRPr sz="1300" b="1"/>
            </a:lvl5pPr>
            <a:lvl6pPr marL="1863547" indent="0">
              <a:buNone/>
              <a:defRPr sz="1300" b="1"/>
            </a:lvl6pPr>
            <a:lvl7pPr marL="2236257" indent="0">
              <a:buNone/>
              <a:defRPr sz="1300" b="1"/>
            </a:lvl7pPr>
            <a:lvl8pPr marL="2608966" indent="0">
              <a:buNone/>
              <a:defRPr sz="1300" b="1"/>
            </a:lvl8pPr>
            <a:lvl9pPr marL="2981676" indent="0">
              <a:buNone/>
              <a:defRPr sz="1300" b="1"/>
            </a:lvl9pPr>
          </a:lstStyle>
          <a:p>
            <a:pPr lvl="0"/>
            <a:r>
              <a:rPr lang="de-DE" noProof="0"/>
              <a:t>Textmasterformat bearbeiten</a:t>
            </a:r>
          </a:p>
        </p:txBody>
      </p:sp>
      <p:sp>
        <p:nvSpPr>
          <p:cNvPr id="5" name="Textplatzhalter 4"/>
          <p:cNvSpPr>
            <a:spLocks noGrp="1"/>
          </p:cNvSpPr>
          <p:nvPr>
            <p:ph type="body" sz="quarter" idx="3"/>
          </p:nvPr>
        </p:nvSpPr>
        <p:spPr bwMode="gray">
          <a:xfrm>
            <a:off x="4698000" y="1494000"/>
            <a:ext cx="4248000" cy="288000"/>
          </a:xfrm>
          <a:prstGeom prst="rect">
            <a:avLst/>
          </a:prstGeom>
        </p:spPr>
        <p:txBody>
          <a:bodyPr/>
          <a:lstStyle>
            <a:lvl1pPr marL="0" indent="0">
              <a:buNone/>
              <a:defRPr lang="de-DE" sz="1600" dirty="0" smtClean="0">
                <a:solidFill>
                  <a:schemeClr val="tx2"/>
                </a:solidFill>
                <a:latin typeface="+mn-lt"/>
                <a:ea typeface="+mj-ea"/>
                <a:cs typeface="+mj-cs"/>
              </a:defRPr>
            </a:lvl1pPr>
            <a:lvl2pPr marL="372709" indent="0">
              <a:buNone/>
              <a:defRPr sz="1600" b="1"/>
            </a:lvl2pPr>
            <a:lvl3pPr marL="745419" indent="0">
              <a:buNone/>
              <a:defRPr sz="1500" b="1"/>
            </a:lvl3pPr>
            <a:lvl4pPr marL="1118128" indent="0">
              <a:buNone/>
              <a:defRPr sz="1300" b="1"/>
            </a:lvl4pPr>
            <a:lvl5pPr marL="1490838" indent="0">
              <a:buNone/>
              <a:defRPr sz="1300" b="1"/>
            </a:lvl5pPr>
            <a:lvl6pPr marL="1863547" indent="0">
              <a:buNone/>
              <a:defRPr sz="1300" b="1"/>
            </a:lvl6pPr>
            <a:lvl7pPr marL="2236257" indent="0">
              <a:buNone/>
              <a:defRPr sz="1300" b="1"/>
            </a:lvl7pPr>
            <a:lvl8pPr marL="2608966" indent="0">
              <a:buNone/>
              <a:defRPr sz="1300" b="1"/>
            </a:lvl8pPr>
            <a:lvl9pPr marL="2981676" indent="0">
              <a:buNone/>
              <a:defRPr sz="1300" b="1"/>
            </a:lvl9pPr>
          </a:lstStyle>
          <a:p>
            <a:pPr lvl="0"/>
            <a:r>
              <a:rPr lang="de-DE" noProof="0"/>
              <a:t>Textmasterformat bearbeiten</a:t>
            </a:r>
          </a:p>
        </p:txBody>
      </p:sp>
      <p:sp>
        <p:nvSpPr>
          <p:cNvPr id="10" name="Inhaltsplatzhalter 3"/>
          <p:cNvSpPr>
            <a:spLocks noGrp="1"/>
          </p:cNvSpPr>
          <p:nvPr>
            <p:ph sz="half" idx="2"/>
          </p:nvPr>
        </p:nvSpPr>
        <p:spPr bwMode="gray">
          <a:xfrm>
            <a:off x="180000" y="1782000"/>
            <a:ext cx="4248000" cy="2808000"/>
          </a:xfrm>
          <a:prstGeom prst="rect">
            <a:avLst/>
          </a:prstGeom>
        </p:spPr>
        <p:txBody>
          <a:bodyPr/>
          <a:lstStyle>
            <a:lvl1pPr>
              <a:defRPr sz="1400">
                <a:latin typeface="+mn-lt"/>
              </a:defRPr>
            </a:lvl1pPr>
            <a:lvl2pPr>
              <a:defRPr sz="1400">
                <a:latin typeface="+mn-lt"/>
              </a:defRPr>
            </a:lvl2pPr>
            <a:lvl3pPr>
              <a:defRPr sz="1200">
                <a:latin typeface="+mn-lt"/>
              </a:defRPr>
            </a:lvl3pPr>
            <a:lvl4pPr>
              <a:defRPr sz="1200">
                <a:latin typeface="+mn-lt"/>
              </a:defRPr>
            </a:lvl4pPr>
            <a:lvl5pPr>
              <a:defRPr sz="1200">
                <a:latin typeface="+mn-lt"/>
              </a:defRPr>
            </a:lvl5pPr>
            <a:lvl6pPr>
              <a:defRPr sz="1300"/>
            </a:lvl6pPr>
            <a:lvl7pPr>
              <a:defRPr sz="1300"/>
            </a:lvl7pPr>
            <a:lvl8pPr>
              <a:defRPr sz="1300"/>
            </a:lvl8pPr>
            <a:lvl9pPr>
              <a:defRPr sz="1300"/>
            </a:lvl9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11" name="Inhaltsplatzhalter 5"/>
          <p:cNvSpPr>
            <a:spLocks noGrp="1"/>
          </p:cNvSpPr>
          <p:nvPr>
            <p:ph sz="quarter" idx="4"/>
          </p:nvPr>
        </p:nvSpPr>
        <p:spPr bwMode="gray">
          <a:xfrm>
            <a:off x="4698000" y="1782000"/>
            <a:ext cx="4248000" cy="2808000"/>
          </a:xfrm>
          <a:prstGeom prst="rect">
            <a:avLst/>
          </a:prstGeom>
        </p:spPr>
        <p:txBody>
          <a:bodyPr/>
          <a:lstStyle>
            <a:lvl1pPr>
              <a:defRPr sz="1400">
                <a:latin typeface="+mn-lt"/>
              </a:defRPr>
            </a:lvl1pPr>
            <a:lvl2pPr>
              <a:defRPr sz="1400">
                <a:latin typeface="+mn-lt"/>
              </a:defRPr>
            </a:lvl2pPr>
            <a:lvl3pPr>
              <a:defRPr sz="1200">
                <a:latin typeface="+mn-lt"/>
              </a:defRPr>
            </a:lvl3pPr>
            <a:lvl4pPr>
              <a:defRPr sz="1200">
                <a:latin typeface="+mn-lt"/>
              </a:defRPr>
            </a:lvl4pPr>
            <a:lvl5pPr>
              <a:defRPr sz="1200">
                <a:latin typeface="+mn-lt"/>
              </a:defRPr>
            </a:lvl5pPr>
            <a:lvl6pPr>
              <a:defRPr sz="1300"/>
            </a:lvl6pPr>
            <a:lvl7pPr>
              <a:defRPr sz="1300"/>
            </a:lvl7pPr>
            <a:lvl8pPr>
              <a:defRPr sz="1300"/>
            </a:lvl8pPr>
            <a:lvl9pPr>
              <a:defRPr sz="1300"/>
            </a:lvl9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DE" noProof="0" dirty="0"/>
          </a:p>
        </p:txBody>
      </p:sp>
      <p:sp>
        <p:nvSpPr>
          <p:cNvPr id="8" name="Titel 7"/>
          <p:cNvSpPr>
            <a:spLocks noGrp="1"/>
          </p:cNvSpPr>
          <p:nvPr>
            <p:ph type="title"/>
          </p:nvPr>
        </p:nvSpPr>
        <p:spPr bwMode="gray"/>
        <p:txBody>
          <a:bodyPr/>
          <a:lstStyle/>
          <a:p>
            <a:r>
              <a:rPr lang="de-DE" noProof="0"/>
              <a:t>Titelmasterformat durch Klicken bearbeiten</a:t>
            </a:r>
            <a:endParaRPr lang="de-DE" noProof="0" dirty="0"/>
          </a:p>
        </p:txBody>
      </p:sp>
      <p:sp>
        <p:nvSpPr>
          <p:cNvPr id="7" name="Datumsplatzhalter 1"/>
          <p:cNvSpPr>
            <a:spLocks noGrp="1"/>
          </p:cNvSpPr>
          <p:nvPr>
            <p:ph type="dt" sz="half" idx="10"/>
          </p:nvPr>
        </p:nvSpPr>
        <p:spPr bwMode="gray">
          <a:xfrm>
            <a:off x="576000" y="4824000"/>
            <a:ext cx="2160000" cy="76737"/>
          </a:xfrm>
          <a:prstGeom prst="rect">
            <a:avLst/>
          </a:prstGeom>
          <a:noFill/>
          <a:ln>
            <a:noFill/>
          </a:ln>
        </p:spPr>
        <p:txBody>
          <a:bodyPr wrap="none" lIns="0" tIns="0" rIns="0" bIns="0" anchor="ctr"/>
          <a:lstStyle>
            <a:lvl1pPr>
              <a:defRPr lang="en-US" sz="700" smtClean="0">
                <a:solidFill>
                  <a:schemeClr val="tx1"/>
                </a:solidFill>
                <a:latin typeface="+mn-lt"/>
              </a:defRPr>
            </a:lvl1pPr>
          </a:lstStyle>
          <a:p>
            <a:pPr eaLnBrk="0" hangingPunct="0">
              <a:buClr>
                <a:schemeClr val="tx2"/>
              </a:buClr>
              <a:buFont typeface="Wingdings" pitchFamily="2" charset="2"/>
              <a:buNone/>
            </a:pPr>
            <a:fld id="{A626184B-00F4-1547-8FE0-693336C9D8FD}" type="datetime4">
              <a:rPr lang="de-DE" smtClean="0"/>
              <a:t>25. März 2026</a:t>
            </a:fld>
            <a:endParaRPr lang="en-US" dirty="0"/>
          </a:p>
        </p:txBody>
      </p:sp>
      <p:sp>
        <p:nvSpPr>
          <p:cNvPr id="9" name="Foliennummernplatzhalter 4"/>
          <p:cNvSpPr>
            <a:spLocks noGrp="1"/>
          </p:cNvSpPr>
          <p:nvPr>
            <p:ph type="sldNum" sz="quarter" idx="11"/>
          </p:nvPr>
        </p:nvSpPr>
        <p:spPr bwMode="gray">
          <a:xfrm>
            <a:off x="180000" y="4824000"/>
            <a:ext cx="360000" cy="76737"/>
          </a:xfrm>
          <a:prstGeom prst="rect">
            <a:avLst/>
          </a:prstGeom>
          <a:noFill/>
          <a:ln>
            <a:noFill/>
          </a:ln>
        </p:spPr>
        <p:txBody>
          <a:bodyPr wrap="none" lIns="0" tIns="0" rIns="0" bIns="0" anchor="ctr"/>
          <a:lstStyle>
            <a:lvl1pPr>
              <a:defRPr lang="de-DE" sz="700" smtClean="0">
                <a:solidFill>
                  <a:schemeClr val="tx1"/>
                </a:solidFill>
                <a:latin typeface="+mn-lt"/>
              </a:defRPr>
            </a:lvl1pPr>
          </a:lstStyle>
          <a:p>
            <a:pPr eaLnBrk="0" hangingPunct="0">
              <a:buClr>
                <a:schemeClr val="tx2"/>
              </a:buClr>
              <a:buFont typeface="Wingdings" pitchFamily="2" charset="2"/>
              <a:buNone/>
            </a:pPr>
            <a:r>
              <a:rPr lang="en-US"/>
              <a:t>Seite </a:t>
            </a:r>
            <a:fld id="{45C090B0-7756-4C50-9CCD-2BF334469C8D}" type="slidenum">
              <a:rPr lang="en-US" smtClean="0"/>
              <a:pPr eaLnBrk="0" hangingPunct="0">
                <a:buClr>
                  <a:schemeClr val="tx2"/>
                </a:buClr>
                <a:buFont typeface="Wingdings" pitchFamily="2" charset="2"/>
                <a:buNone/>
              </a:pPr>
              <a:t>‹Nr.›</a:t>
            </a:fld>
            <a:endParaRPr lang="en-US" dirty="0"/>
          </a:p>
        </p:txBody>
      </p:sp>
    </p:spTree>
    <p:extLst>
      <p:ext uri="{BB962C8B-B14F-4D97-AF65-F5344CB8AC3E}">
        <p14:creationId xmlns:p14="http://schemas.microsoft.com/office/powerpoint/2010/main" val="2950986440"/>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userDrawn="1">
            <p:custDataLst>
              <p:tags r:id="rId13"/>
            </p:custDataLst>
            <p:extLst>
              <p:ext uri="{D42A27DB-BD31-4B8C-83A1-F6EECF244321}">
                <p14:modId xmlns:p14="http://schemas.microsoft.com/office/powerpoint/2010/main" val="35093924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15" imgW="352" imgH="357" progId="TCLayout.ActiveDocument.1">
                  <p:embed/>
                </p:oleObj>
              </mc:Choice>
              <mc:Fallback>
                <p:oleObj name="think-cell Folie" r:id="rId15" imgW="352" imgH="357" progId="TCLayout.ActiveDocument.1">
                  <p:embed/>
                  <p:pic>
                    <p:nvPicPr>
                      <p:cNvPr id="0" name=""/>
                      <p:cNvPicPr/>
                      <p:nvPr/>
                    </p:nvPicPr>
                    <p:blipFill>
                      <a:blip r:embed="rId16"/>
                      <a:stretch>
                        <a:fillRect/>
                      </a:stretch>
                    </p:blipFill>
                    <p:spPr>
                      <a:xfrm>
                        <a:off x="1588" y="1588"/>
                        <a:ext cx="1588" cy="1588"/>
                      </a:xfrm>
                      <a:prstGeom prst="rect">
                        <a:avLst/>
                      </a:prstGeom>
                    </p:spPr>
                  </p:pic>
                </p:oleObj>
              </mc:Fallback>
            </mc:AlternateContent>
          </a:graphicData>
        </a:graphic>
      </p:graphicFrame>
      <p:pic>
        <p:nvPicPr>
          <p:cNvPr id="11" name="Picture 103" descr="C:\DBBF\Daten\Input\VKB_Fischer\Saarland\SAV_Logo_S.png"/>
          <p:cNvPicPr>
            <a:picLocks noChangeAspect="1" noChangeArrowheads="1"/>
          </p:cNvPicPr>
          <p:nvPr userDrawn="1"/>
        </p:nvPicPr>
        <p:blipFill>
          <a:blip r:embed="rId17" cstate="screen">
            <a:extLst>
              <a:ext uri="{28A0092B-C50C-407E-A947-70E740481C1C}">
                <a14:useLocalDpi xmlns:a14="http://schemas.microsoft.com/office/drawing/2010/main"/>
              </a:ext>
            </a:extLst>
          </a:blip>
          <a:srcRect/>
          <a:stretch>
            <a:fillRect/>
          </a:stretch>
        </p:blipFill>
        <p:spPr bwMode="auto">
          <a:xfrm>
            <a:off x="7531200" y="92728"/>
            <a:ext cx="1612800" cy="857751"/>
          </a:xfrm>
          <a:prstGeom prst="rect">
            <a:avLst/>
          </a:prstGeom>
          <a:noFill/>
          <a:extLst>
            <a:ext uri="{909E8E84-426E-40DD-AFC4-6F175D3DCCD1}">
              <a14:hiddenFill xmlns:a14="http://schemas.microsoft.com/office/drawing/2010/main">
                <a:solidFill>
                  <a:srgbClr val="FFFFFF"/>
                </a:solidFill>
              </a14:hiddenFill>
            </a:ext>
          </a:extLst>
        </p:spPr>
      </p:pic>
      <p:sp>
        <p:nvSpPr>
          <p:cNvPr id="2" name="Datumsplatzhalter 1"/>
          <p:cNvSpPr>
            <a:spLocks noGrp="1"/>
          </p:cNvSpPr>
          <p:nvPr>
            <p:ph type="dt" sz="half" idx="2"/>
          </p:nvPr>
        </p:nvSpPr>
        <p:spPr bwMode="gray">
          <a:xfrm>
            <a:off x="576000" y="4824000"/>
            <a:ext cx="2160000" cy="76737"/>
          </a:xfrm>
          <a:prstGeom prst="rect">
            <a:avLst/>
          </a:prstGeom>
          <a:noFill/>
          <a:ln>
            <a:noFill/>
          </a:ln>
        </p:spPr>
        <p:txBody>
          <a:bodyPr wrap="none" lIns="0" tIns="0" rIns="0" bIns="0" anchor="ctr"/>
          <a:lstStyle>
            <a:lvl1pPr>
              <a:defRPr lang="en-US" sz="700" smtClean="0">
                <a:solidFill>
                  <a:schemeClr val="tx1"/>
                </a:solidFill>
                <a:latin typeface="+mn-lt"/>
              </a:defRPr>
            </a:lvl1pPr>
          </a:lstStyle>
          <a:p>
            <a:pPr eaLnBrk="0" hangingPunct="0">
              <a:buClr>
                <a:schemeClr val="tx2"/>
              </a:buClr>
              <a:buFont typeface="Wingdings" pitchFamily="2" charset="2"/>
              <a:buNone/>
            </a:pPr>
            <a:fld id="{8E7D0D90-2C16-2848-B61B-125958B76F14}" type="datetime4">
              <a:rPr lang="de-DE" smtClean="0"/>
              <a:t>25. März 2026</a:t>
            </a:fld>
            <a:endParaRPr lang="de-DE" dirty="0"/>
          </a:p>
        </p:txBody>
      </p:sp>
      <p:sp>
        <p:nvSpPr>
          <p:cNvPr id="1032" name="Rechteck 3"/>
          <p:cNvSpPr>
            <a:spLocks noChangeArrowheads="1"/>
          </p:cNvSpPr>
          <p:nvPr/>
        </p:nvSpPr>
        <p:spPr bwMode="gray">
          <a:xfrm>
            <a:off x="179512" y="4940799"/>
            <a:ext cx="2160000" cy="76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eaLnBrk="0" hangingPunct="0">
              <a:spcBef>
                <a:spcPct val="50000"/>
              </a:spcBef>
              <a:buClr>
                <a:schemeClr val="tx2"/>
              </a:buClr>
              <a:buFont typeface="Wingdings" pitchFamily="2" charset="2"/>
              <a:defRPr sz="1600">
                <a:solidFill>
                  <a:srgbClr val="000000"/>
                </a:solidFill>
                <a:latin typeface="Arial" pitchFamily="34" charset="0"/>
                <a:ea typeface="Geneva" charset="-128"/>
              </a:defRPr>
            </a:lvl1pPr>
            <a:lvl2pPr marL="742950" indent="-285750" eaLnBrk="0" hangingPunct="0">
              <a:spcBef>
                <a:spcPct val="50000"/>
              </a:spcBef>
              <a:buClr>
                <a:schemeClr val="tx2"/>
              </a:buClr>
              <a:buFont typeface="Wingdings" pitchFamily="2" charset="2"/>
              <a:defRPr sz="1600">
                <a:solidFill>
                  <a:srgbClr val="000000"/>
                </a:solidFill>
                <a:latin typeface="Arial" pitchFamily="34" charset="0"/>
                <a:ea typeface="Geneva" charset="-128"/>
              </a:defRPr>
            </a:lvl2pPr>
            <a:lvl3pPr marL="1143000" indent="-228600" eaLnBrk="0" hangingPunct="0">
              <a:spcBef>
                <a:spcPct val="50000"/>
              </a:spcBef>
              <a:buClr>
                <a:schemeClr val="tx2"/>
              </a:buClr>
              <a:buFont typeface="Wingdings" pitchFamily="2" charset="2"/>
              <a:defRPr sz="1600">
                <a:solidFill>
                  <a:srgbClr val="000000"/>
                </a:solidFill>
                <a:latin typeface="Arial" pitchFamily="34" charset="0"/>
                <a:ea typeface="Geneva" charset="-128"/>
              </a:defRPr>
            </a:lvl3pPr>
            <a:lvl4pPr marL="1600200" indent="-228600" eaLnBrk="0" hangingPunct="0">
              <a:spcBef>
                <a:spcPct val="50000"/>
              </a:spcBef>
              <a:buClr>
                <a:schemeClr val="tx2"/>
              </a:buClr>
              <a:buFont typeface="Wingdings" pitchFamily="2" charset="2"/>
              <a:defRPr sz="1600">
                <a:solidFill>
                  <a:srgbClr val="000000"/>
                </a:solidFill>
                <a:latin typeface="Arial" pitchFamily="34" charset="0"/>
                <a:ea typeface="Geneva" charset="-128"/>
              </a:defRPr>
            </a:lvl4pPr>
            <a:lvl5pPr marL="2057400" indent="-228600" eaLnBrk="0" hangingPunct="0">
              <a:spcBef>
                <a:spcPct val="50000"/>
              </a:spcBef>
              <a:buClr>
                <a:schemeClr val="tx2"/>
              </a:buClr>
              <a:buFont typeface="Wingdings" pitchFamily="2" charset="2"/>
              <a:defRPr sz="1600">
                <a:solidFill>
                  <a:srgbClr val="000000"/>
                </a:solidFill>
                <a:latin typeface="Arial" pitchFamily="34" charset="0"/>
                <a:ea typeface="Geneva" charset="-128"/>
              </a:defRPr>
            </a:lvl5pPr>
            <a:lvl6pPr marL="2514600" indent="-228600" eaLnBrk="0" fontAlgn="base" hangingPunct="0">
              <a:spcBef>
                <a:spcPct val="50000"/>
              </a:spcBef>
              <a:spcAft>
                <a:spcPct val="0"/>
              </a:spcAft>
              <a:buClr>
                <a:schemeClr val="tx2"/>
              </a:buClr>
              <a:buFont typeface="Wingdings" pitchFamily="2" charset="2"/>
              <a:defRPr sz="1600">
                <a:solidFill>
                  <a:srgbClr val="000000"/>
                </a:solidFill>
                <a:latin typeface="Arial" pitchFamily="34" charset="0"/>
                <a:ea typeface="Geneva" charset="-128"/>
              </a:defRPr>
            </a:lvl6pPr>
            <a:lvl7pPr marL="2971800" indent="-228600" eaLnBrk="0" fontAlgn="base" hangingPunct="0">
              <a:spcBef>
                <a:spcPct val="50000"/>
              </a:spcBef>
              <a:spcAft>
                <a:spcPct val="0"/>
              </a:spcAft>
              <a:buClr>
                <a:schemeClr val="tx2"/>
              </a:buClr>
              <a:buFont typeface="Wingdings" pitchFamily="2" charset="2"/>
              <a:defRPr sz="1600">
                <a:solidFill>
                  <a:srgbClr val="000000"/>
                </a:solidFill>
                <a:latin typeface="Arial" pitchFamily="34" charset="0"/>
                <a:ea typeface="Geneva" charset="-128"/>
              </a:defRPr>
            </a:lvl7pPr>
            <a:lvl8pPr marL="3429000" indent="-228600" eaLnBrk="0" fontAlgn="base" hangingPunct="0">
              <a:spcBef>
                <a:spcPct val="50000"/>
              </a:spcBef>
              <a:spcAft>
                <a:spcPct val="0"/>
              </a:spcAft>
              <a:buClr>
                <a:schemeClr val="tx2"/>
              </a:buClr>
              <a:buFont typeface="Wingdings" pitchFamily="2" charset="2"/>
              <a:defRPr sz="1600">
                <a:solidFill>
                  <a:srgbClr val="000000"/>
                </a:solidFill>
                <a:latin typeface="Arial" pitchFamily="34" charset="0"/>
                <a:ea typeface="Geneva" charset="-128"/>
              </a:defRPr>
            </a:lvl8pPr>
            <a:lvl9pPr marL="3886200" indent="-228600" eaLnBrk="0" fontAlgn="base" hangingPunct="0">
              <a:spcBef>
                <a:spcPct val="50000"/>
              </a:spcBef>
              <a:spcAft>
                <a:spcPct val="0"/>
              </a:spcAft>
              <a:buClr>
                <a:schemeClr val="tx2"/>
              </a:buClr>
              <a:buFont typeface="Wingdings" pitchFamily="2" charset="2"/>
              <a:defRPr sz="1600">
                <a:solidFill>
                  <a:srgbClr val="000000"/>
                </a:solidFill>
                <a:latin typeface="Arial" pitchFamily="34" charset="0"/>
                <a:ea typeface="Geneva" charset="-128"/>
              </a:defRPr>
            </a:lvl9pPr>
          </a:lstStyle>
          <a:p>
            <a:pPr>
              <a:spcBef>
                <a:spcPct val="0"/>
              </a:spcBef>
            </a:pPr>
            <a:r>
              <a:rPr lang="de-DE" altLang="de-DE" sz="700" noProof="0" dirty="0">
                <a:solidFill>
                  <a:schemeClr val="tx1"/>
                </a:solidFill>
                <a:latin typeface="+mn-lt"/>
              </a:rPr>
              <a:t>© SAARLAND Versicherungen</a:t>
            </a:r>
          </a:p>
        </p:txBody>
      </p:sp>
      <p:sp>
        <p:nvSpPr>
          <p:cNvPr id="5" name="Foliennummernplatzhalter 4"/>
          <p:cNvSpPr>
            <a:spLocks noGrp="1"/>
          </p:cNvSpPr>
          <p:nvPr>
            <p:ph type="sldNum" sz="quarter" idx="4"/>
          </p:nvPr>
        </p:nvSpPr>
        <p:spPr bwMode="gray">
          <a:xfrm>
            <a:off x="179512" y="4824000"/>
            <a:ext cx="360000" cy="76737"/>
          </a:xfrm>
          <a:prstGeom prst="rect">
            <a:avLst/>
          </a:prstGeom>
          <a:noFill/>
          <a:ln>
            <a:noFill/>
          </a:ln>
        </p:spPr>
        <p:txBody>
          <a:bodyPr wrap="none" lIns="0" tIns="0" rIns="0" bIns="0" anchor="ctr"/>
          <a:lstStyle>
            <a:lvl1pPr>
              <a:defRPr lang="de-DE" sz="700" smtClean="0">
                <a:solidFill>
                  <a:schemeClr val="tx1"/>
                </a:solidFill>
                <a:latin typeface="+mn-lt"/>
              </a:defRPr>
            </a:lvl1pPr>
          </a:lstStyle>
          <a:p>
            <a:pPr eaLnBrk="0" hangingPunct="0">
              <a:buClr>
                <a:schemeClr val="tx2"/>
              </a:buClr>
              <a:buFont typeface="Wingdings" pitchFamily="2" charset="2"/>
              <a:buNone/>
            </a:pPr>
            <a:r>
              <a:rPr lang="en-US"/>
              <a:t>Seite </a:t>
            </a:r>
            <a:fld id="{45C090B0-7756-4C50-9CCD-2BF334469C8D}" type="slidenum">
              <a:rPr lang="en-US" smtClean="0"/>
              <a:pPr eaLnBrk="0" hangingPunct="0">
                <a:buClr>
                  <a:schemeClr val="tx2"/>
                </a:buClr>
                <a:buFont typeface="Wingdings" pitchFamily="2" charset="2"/>
                <a:buNone/>
              </a:pPr>
              <a:t>‹Nr.›</a:t>
            </a:fld>
            <a:endParaRPr lang="en-US" dirty="0"/>
          </a:p>
        </p:txBody>
      </p:sp>
      <p:sp>
        <p:nvSpPr>
          <p:cNvPr id="1028" name="Rectangle 17"/>
          <p:cNvSpPr>
            <a:spLocks noGrp="1" noChangeArrowheads="1"/>
          </p:cNvSpPr>
          <p:nvPr>
            <p:ph type="title"/>
          </p:nvPr>
        </p:nvSpPr>
        <p:spPr bwMode="gray">
          <a:xfrm>
            <a:off x="179512" y="305594"/>
            <a:ext cx="7200000" cy="61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de-DE" noProof="0" dirty="0"/>
              <a:t>Mastertitelformat bearbeiten</a:t>
            </a:r>
          </a:p>
        </p:txBody>
      </p:sp>
      <p:sp>
        <p:nvSpPr>
          <p:cNvPr id="3" name="Textplatzhalter 2"/>
          <p:cNvSpPr>
            <a:spLocks noGrp="1"/>
          </p:cNvSpPr>
          <p:nvPr>
            <p:ph type="body" idx="1"/>
            <p:custDataLst>
              <p:tags r:id="rId14"/>
            </p:custDataLst>
          </p:nvPr>
        </p:nvSpPr>
        <p:spPr bwMode="gray">
          <a:xfrm>
            <a:off x="179513" y="1206000"/>
            <a:ext cx="7200800" cy="3384000"/>
          </a:xfrm>
          <a:prstGeom prst="rect">
            <a:avLst/>
          </a:prstGeom>
          <a:noFill/>
        </p:spPr>
        <p:txBody>
          <a:bodyPr vert="horz" wrap="square" lIns="0" tIns="0" rIns="0" bIns="0" numCol="1" anchor="t" anchorCtr="0" compatLnSpc="1">
            <a:prstTxWarp prst="textNoShape">
              <a:avLst/>
            </a:prstTxWarp>
            <a:noAutofit/>
          </a:bodyPr>
          <a:lstStyle/>
          <a:p>
            <a:pPr lvl="0"/>
            <a:r>
              <a:rPr lang="de-DE" altLang="de-DE" noProof="0" dirty="0"/>
              <a:t>Textmasterformat bearbeiten</a:t>
            </a:r>
          </a:p>
          <a:p>
            <a:pPr lvl="1"/>
            <a:r>
              <a:rPr lang="de-DE" altLang="de-DE" noProof="0" dirty="0"/>
              <a:t>Zweite Ebene</a:t>
            </a:r>
          </a:p>
          <a:p>
            <a:pPr lvl="2"/>
            <a:r>
              <a:rPr lang="de-DE" altLang="de-DE" noProof="0" dirty="0">
                <a:sym typeface="Wingdings" pitchFamily="2" charset="2"/>
              </a:rPr>
              <a:t>Dritte Ebene</a:t>
            </a:r>
          </a:p>
          <a:p>
            <a:pPr lvl="3"/>
            <a:r>
              <a:rPr lang="de-DE" altLang="de-DE" noProof="0" dirty="0"/>
              <a:t>Vierte Ebene</a:t>
            </a:r>
          </a:p>
          <a:p>
            <a:pPr lvl="4"/>
            <a:r>
              <a:rPr lang="de-DE" altLang="de-DE" noProof="0" dirty="0"/>
              <a:t>Fünfte Ebene</a:t>
            </a:r>
          </a:p>
        </p:txBody>
      </p:sp>
      <p:sp>
        <p:nvSpPr>
          <p:cNvPr id="15" name="Line 49"/>
          <p:cNvSpPr>
            <a:spLocks noChangeShapeType="1"/>
          </p:cNvSpPr>
          <p:nvPr userDrawn="1"/>
        </p:nvSpPr>
        <p:spPr bwMode="gray">
          <a:xfrm>
            <a:off x="0" y="1072379"/>
            <a:ext cx="9144000" cy="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rtl="0"/>
            <a:endParaRPr lang="de-DE" noProof="0" dirty="0">
              <a:latin typeface="+mn-lt"/>
            </a:endParaRPr>
          </a:p>
        </p:txBody>
      </p:sp>
    </p:spTree>
  </p:cSld>
  <p:clrMap bg1="lt1" tx1="dk1" bg2="lt2" tx2="dk2" accent1="accent1" accent2="accent2" accent3="accent3" accent4="accent4" accent5="accent5" accent6="accent6" hlink="hlink" folHlink="folHlink"/>
  <p:sldLayoutIdLst>
    <p:sldLayoutId id="2147483937"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Lst>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hf hdr="0"/>
  <p:txStyles>
    <p:titleStyle>
      <a:lvl1pPr algn="l" defTabSz="621182" rtl="0" eaLnBrk="1" fontAlgn="base" hangingPunct="1">
        <a:spcBef>
          <a:spcPct val="0"/>
        </a:spcBef>
        <a:spcAft>
          <a:spcPct val="0"/>
        </a:spcAft>
        <a:defRPr sz="2000">
          <a:solidFill>
            <a:schemeClr val="tx2"/>
          </a:solidFill>
          <a:latin typeface="+mj-lt"/>
          <a:ea typeface="Geneva" charset="-128"/>
          <a:cs typeface="+mj-cs"/>
        </a:defRPr>
      </a:lvl1pPr>
      <a:lvl2pPr algn="l" defTabSz="621182" rtl="0" eaLnBrk="1" fontAlgn="base" hangingPunct="1">
        <a:spcBef>
          <a:spcPct val="0"/>
        </a:spcBef>
        <a:spcAft>
          <a:spcPct val="0"/>
        </a:spcAft>
        <a:defRPr sz="2000">
          <a:solidFill>
            <a:schemeClr val="tx2"/>
          </a:solidFill>
          <a:latin typeface="Arial" charset="0"/>
          <a:ea typeface="Geneva" charset="-128"/>
        </a:defRPr>
      </a:lvl2pPr>
      <a:lvl3pPr algn="l" defTabSz="621182" rtl="0" eaLnBrk="1" fontAlgn="base" hangingPunct="1">
        <a:spcBef>
          <a:spcPct val="0"/>
        </a:spcBef>
        <a:spcAft>
          <a:spcPct val="0"/>
        </a:spcAft>
        <a:defRPr sz="2000">
          <a:solidFill>
            <a:schemeClr val="tx2"/>
          </a:solidFill>
          <a:latin typeface="Arial" charset="0"/>
          <a:ea typeface="Geneva" charset="-128"/>
        </a:defRPr>
      </a:lvl3pPr>
      <a:lvl4pPr algn="l" defTabSz="621182" rtl="0" eaLnBrk="1" fontAlgn="base" hangingPunct="1">
        <a:spcBef>
          <a:spcPct val="0"/>
        </a:spcBef>
        <a:spcAft>
          <a:spcPct val="0"/>
        </a:spcAft>
        <a:defRPr sz="2000">
          <a:solidFill>
            <a:schemeClr val="tx2"/>
          </a:solidFill>
          <a:latin typeface="Arial" charset="0"/>
          <a:ea typeface="Geneva" charset="-128"/>
        </a:defRPr>
      </a:lvl4pPr>
      <a:lvl5pPr algn="l" defTabSz="621182" rtl="0" eaLnBrk="1" fontAlgn="base" hangingPunct="1">
        <a:spcBef>
          <a:spcPct val="0"/>
        </a:spcBef>
        <a:spcAft>
          <a:spcPct val="0"/>
        </a:spcAft>
        <a:defRPr sz="2000">
          <a:solidFill>
            <a:schemeClr val="tx2"/>
          </a:solidFill>
          <a:latin typeface="Arial" charset="0"/>
          <a:ea typeface="Geneva" charset="-128"/>
        </a:defRPr>
      </a:lvl5pPr>
      <a:lvl6pPr marL="372709" algn="l" defTabSz="621182" rtl="0" eaLnBrk="1" fontAlgn="base" hangingPunct="1">
        <a:spcBef>
          <a:spcPct val="0"/>
        </a:spcBef>
        <a:spcAft>
          <a:spcPct val="0"/>
        </a:spcAft>
        <a:defRPr sz="2000">
          <a:solidFill>
            <a:srgbClr val="003C82"/>
          </a:solidFill>
          <a:latin typeface="Arial" charset="0"/>
        </a:defRPr>
      </a:lvl6pPr>
      <a:lvl7pPr marL="745419" algn="l" defTabSz="621182" rtl="0" eaLnBrk="1" fontAlgn="base" hangingPunct="1">
        <a:spcBef>
          <a:spcPct val="0"/>
        </a:spcBef>
        <a:spcAft>
          <a:spcPct val="0"/>
        </a:spcAft>
        <a:defRPr sz="2000">
          <a:solidFill>
            <a:srgbClr val="003C82"/>
          </a:solidFill>
          <a:latin typeface="Arial" charset="0"/>
        </a:defRPr>
      </a:lvl7pPr>
      <a:lvl8pPr marL="1118128" algn="l" defTabSz="621182" rtl="0" eaLnBrk="1" fontAlgn="base" hangingPunct="1">
        <a:spcBef>
          <a:spcPct val="0"/>
        </a:spcBef>
        <a:spcAft>
          <a:spcPct val="0"/>
        </a:spcAft>
        <a:defRPr sz="2000">
          <a:solidFill>
            <a:srgbClr val="003C82"/>
          </a:solidFill>
          <a:latin typeface="Arial" charset="0"/>
        </a:defRPr>
      </a:lvl8pPr>
      <a:lvl9pPr marL="1490838" algn="l" defTabSz="621182" rtl="0" eaLnBrk="1" fontAlgn="base" hangingPunct="1">
        <a:spcBef>
          <a:spcPct val="0"/>
        </a:spcBef>
        <a:spcAft>
          <a:spcPct val="0"/>
        </a:spcAft>
        <a:defRPr sz="2000">
          <a:solidFill>
            <a:srgbClr val="003C82"/>
          </a:solidFill>
          <a:latin typeface="Arial" charset="0"/>
        </a:defRPr>
      </a:lvl9pPr>
    </p:titleStyle>
    <p:bodyStyle>
      <a:lvl1pPr marL="180000" indent="-180000" algn="l" defTabSz="621182" rtl="0" eaLnBrk="1" fontAlgn="base" hangingPunct="1">
        <a:spcBef>
          <a:spcPts val="1200"/>
        </a:spcBef>
        <a:spcAft>
          <a:spcPct val="0"/>
        </a:spcAft>
        <a:buClr>
          <a:schemeClr val="tx2"/>
        </a:buClr>
        <a:buFont typeface="Wingdings" panose="05000000000000000000" pitchFamily="2" charset="2"/>
        <a:buChar char="§"/>
        <a:defRPr sz="1400">
          <a:solidFill>
            <a:schemeClr val="tx1"/>
          </a:solidFill>
          <a:latin typeface="+mn-lt"/>
          <a:ea typeface="Geneva" charset="-128"/>
          <a:cs typeface="+mn-cs"/>
        </a:defRPr>
      </a:lvl1pPr>
      <a:lvl2pPr marL="360000" indent="-180000" algn="l" defTabSz="621182" rtl="0" eaLnBrk="1" fontAlgn="base" hangingPunct="1">
        <a:spcBef>
          <a:spcPts val="600"/>
        </a:spcBef>
        <a:spcAft>
          <a:spcPct val="0"/>
        </a:spcAft>
        <a:buClrTx/>
        <a:buFont typeface="Arial" panose="020B0604020202020204" pitchFamily="34" charset="0"/>
        <a:buChar char="–"/>
        <a:defRPr sz="1400">
          <a:solidFill>
            <a:schemeClr val="tx1"/>
          </a:solidFill>
          <a:latin typeface="+mn-lt"/>
          <a:ea typeface="Geneva" charset="-128"/>
        </a:defRPr>
      </a:lvl2pPr>
      <a:lvl3pPr marL="540000" indent="-180000" algn="l" defTabSz="621182" rtl="0" eaLnBrk="1" fontAlgn="base" hangingPunct="1">
        <a:spcBef>
          <a:spcPts val="300"/>
        </a:spcBef>
        <a:spcAft>
          <a:spcPct val="0"/>
        </a:spcAft>
        <a:buClr>
          <a:schemeClr val="tx2"/>
        </a:buClr>
        <a:buFont typeface="Wingdings" panose="05000000000000000000" pitchFamily="2" charset="2"/>
        <a:buChar char="§"/>
        <a:defRPr lang="de-DE" sz="1200" dirty="0">
          <a:solidFill>
            <a:schemeClr val="tx1"/>
          </a:solidFill>
          <a:latin typeface="+mn-lt"/>
          <a:ea typeface="Geneva" charset="-128"/>
          <a:sym typeface="Wingdings" pitchFamily="2" charset="2"/>
        </a:defRPr>
      </a:lvl3pPr>
      <a:lvl4pPr marL="720000" indent="-180000" algn="l" defTabSz="621182" rtl="0" eaLnBrk="1" fontAlgn="base" hangingPunct="1">
        <a:spcBef>
          <a:spcPts val="300"/>
        </a:spcBef>
        <a:spcAft>
          <a:spcPct val="0"/>
        </a:spcAft>
        <a:buClrTx/>
        <a:buFont typeface="Arial" panose="020B0604020202020204" pitchFamily="34" charset="0"/>
        <a:buChar char="–"/>
        <a:defRPr sz="1200">
          <a:solidFill>
            <a:schemeClr val="tx1"/>
          </a:solidFill>
          <a:latin typeface="+mn-lt"/>
          <a:ea typeface="Geneva" charset="-128"/>
        </a:defRPr>
      </a:lvl4pPr>
      <a:lvl5pPr marL="900000" indent="-180000" algn="l" defTabSz="621182" rtl="0" eaLnBrk="1" fontAlgn="base" hangingPunct="1">
        <a:spcBef>
          <a:spcPts val="300"/>
        </a:spcBef>
        <a:spcAft>
          <a:spcPct val="0"/>
        </a:spcAft>
        <a:buClr>
          <a:schemeClr val="tx2"/>
        </a:buClr>
        <a:buFont typeface="Wingdings" panose="05000000000000000000" pitchFamily="2" charset="2"/>
        <a:buChar char="§"/>
        <a:defRPr sz="1200">
          <a:solidFill>
            <a:schemeClr val="tx1"/>
          </a:solidFill>
          <a:latin typeface="+mn-lt"/>
          <a:ea typeface="Geneva" charset="-128"/>
        </a:defRPr>
      </a:lvl5pPr>
      <a:lvl6pPr marL="584947" indent="-144943" algn="l" defTabSz="621182" rtl="0" eaLnBrk="1" fontAlgn="base" hangingPunct="1">
        <a:spcBef>
          <a:spcPts val="489"/>
        </a:spcBef>
        <a:spcAft>
          <a:spcPct val="0"/>
        </a:spcAft>
        <a:buFont typeface="Arial" pitchFamily="34" charset="0"/>
        <a:buChar char="–"/>
        <a:defRPr sz="1100">
          <a:solidFill>
            <a:schemeClr val="dk1"/>
          </a:solidFill>
          <a:latin typeface="+mn-lt"/>
        </a:defRPr>
      </a:lvl6pPr>
      <a:lvl7pPr marL="584947" indent="-144943" algn="l" defTabSz="621182" rtl="0" eaLnBrk="1" fontAlgn="base" hangingPunct="1">
        <a:spcBef>
          <a:spcPts val="489"/>
        </a:spcBef>
        <a:spcAft>
          <a:spcPct val="0"/>
        </a:spcAft>
        <a:buFont typeface="Arial" pitchFamily="34" charset="0"/>
        <a:buChar char="–"/>
        <a:defRPr sz="1100">
          <a:solidFill>
            <a:schemeClr val="dk1"/>
          </a:solidFill>
          <a:latin typeface="+mn-lt"/>
        </a:defRPr>
      </a:lvl7pPr>
      <a:lvl8pPr marL="584947" indent="-144943" algn="l" defTabSz="621182" rtl="0" eaLnBrk="1" fontAlgn="base" hangingPunct="1">
        <a:spcBef>
          <a:spcPts val="489"/>
        </a:spcBef>
        <a:spcAft>
          <a:spcPct val="0"/>
        </a:spcAft>
        <a:buFont typeface="Arial" pitchFamily="34" charset="0"/>
        <a:buChar char="–"/>
        <a:defRPr sz="1100">
          <a:solidFill>
            <a:schemeClr val="dk1"/>
          </a:solidFill>
          <a:latin typeface="+mn-lt"/>
        </a:defRPr>
      </a:lvl8pPr>
      <a:lvl9pPr marL="584947" indent="-144943" algn="l" defTabSz="621182" rtl="0" eaLnBrk="1" fontAlgn="base" hangingPunct="1">
        <a:spcBef>
          <a:spcPts val="489"/>
        </a:spcBef>
        <a:spcAft>
          <a:spcPct val="0"/>
        </a:spcAft>
        <a:buFont typeface="Arial" pitchFamily="34" charset="0"/>
        <a:buChar char="–"/>
        <a:defRPr sz="1100">
          <a:solidFill>
            <a:schemeClr val="dk1"/>
          </a:solidFill>
          <a:latin typeface="+mn-lt"/>
        </a:defRPr>
      </a:lvl9pPr>
    </p:bodyStyle>
    <p:otherStyle>
      <a:defPPr>
        <a:defRPr lang="de-DE"/>
      </a:defPPr>
      <a:lvl1pPr marL="0" algn="l" defTabSz="745419" rtl="0" eaLnBrk="1" latinLnBrk="0" hangingPunct="1">
        <a:defRPr sz="1500" kern="1200">
          <a:solidFill>
            <a:schemeClr val="tx1"/>
          </a:solidFill>
          <a:latin typeface="+mn-lt"/>
          <a:ea typeface="+mn-ea"/>
          <a:cs typeface="+mn-cs"/>
        </a:defRPr>
      </a:lvl1pPr>
      <a:lvl2pPr marL="372709" algn="l" defTabSz="745419" rtl="0" eaLnBrk="1" latinLnBrk="0" hangingPunct="1">
        <a:defRPr sz="1500" kern="1200">
          <a:solidFill>
            <a:schemeClr val="tx1"/>
          </a:solidFill>
          <a:latin typeface="+mn-lt"/>
          <a:ea typeface="+mn-ea"/>
          <a:cs typeface="+mn-cs"/>
        </a:defRPr>
      </a:lvl2pPr>
      <a:lvl3pPr marL="745419" algn="l" defTabSz="745419" rtl="0" eaLnBrk="1" latinLnBrk="0" hangingPunct="1">
        <a:defRPr sz="1500" kern="1200">
          <a:solidFill>
            <a:schemeClr val="tx1"/>
          </a:solidFill>
          <a:latin typeface="+mn-lt"/>
          <a:ea typeface="+mn-ea"/>
          <a:cs typeface="+mn-cs"/>
        </a:defRPr>
      </a:lvl3pPr>
      <a:lvl4pPr marL="1118128" algn="l" defTabSz="745419" rtl="0" eaLnBrk="1" latinLnBrk="0" hangingPunct="1">
        <a:defRPr sz="1500" kern="1200">
          <a:solidFill>
            <a:schemeClr val="tx1"/>
          </a:solidFill>
          <a:latin typeface="+mn-lt"/>
          <a:ea typeface="+mn-ea"/>
          <a:cs typeface="+mn-cs"/>
        </a:defRPr>
      </a:lvl4pPr>
      <a:lvl5pPr marL="1490838" algn="l" defTabSz="745419" rtl="0" eaLnBrk="1" latinLnBrk="0" hangingPunct="1">
        <a:defRPr sz="1500" kern="1200">
          <a:solidFill>
            <a:schemeClr val="tx1"/>
          </a:solidFill>
          <a:latin typeface="+mn-lt"/>
          <a:ea typeface="+mn-ea"/>
          <a:cs typeface="+mn-cs"/>
        </a:defRPr>
      </a:lvl5pPr>
      <a:lvl6pPr marL="1863547" algn="l" defTabSz="745419" rtl="0" eaLnBrk="1" latinLnBrk="0" hangingPunct="1">
        <a:defRPr sz="1500" kern="1200">
          <a:solidFill>
            <a:schemeClr val="tx1"/>
          </a:solidFill>
          <a:latin typeface="+mn-lt"/>
          <a:ea typeface="+mn-ea"/>
          <a:cs typeface="+mn-cs"/>
        </a:defRPr>
      </a:lvl6pPr>
      <a:lvl7pPr marL="2236257" algn="l" defTabSz="745419" rtl="0" eaLnBrk="1" latinLnBrk="0" hangingPunct="1">
        <a:defRPr sz="1500" kern="1200">
          <a:solidFill>
            <a:schemeClr val="tx1"/>
          </a:solidFill>
          <a:latin typeface="+mn-lt"/>
          <a:ea typeface="+mn-ea"/>
          <a:cs typeface="+mn-cs"/>
        </a:defRPr>
      </a:lvl7pPr>
      <a:lvl8pPr marL="2608966" algn="l" defTabSz="745419" rtl="0" eaLnBrk="1" latinLnBrk="0" hangingPunct="1">
        <a:defRPr sz="1500" kern="1200">
          <a:solidFill>
            <a:schemeClr val="tx1"/>
          </a:solidFill>
          <a:latin typeface="+mn-lt"/>
          <a:ea typeface="+mn-ea"/>
          <a:cs typeface="+mn-cs"/>
        </a:defRPr>
      </a:lvl8pPr>
      <a:lvl9pPr marL="2981676" algn="l" defTabSz="745419"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5.x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2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2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p:custDataLst>
              <p:tags r:id="rId1"/>
            </p:custDataLst>
            <p:extLst>
              <p:ext uri="{D42A27DB-BD31-4B8C-83A1-F6EECF244321}">
                <p14:modId xmlns:p14="http://schemas.microsoft.com/office/powerpoint/2010/main" val="18452550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2" imgH="357" progId="TCLayout.ActiveDocument.1">
                  <p:embed/>
                </p:oleObj>
              </mc:Choice>
              <mc:Fallback>
                <p:oleObj name="think-cell Folie" r:id="rId4" imgW="352" imgH="357"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ctrTitle"/>
          </p:nvPr>
        </p:nvSpPr>
        <p:spPr>
          <a:xfrm>
            <a:off x="539552" y="3413820"/>
            <a:ext cx="6321475" cy="430887"/>
          </a:xfrm>
        </p:spPr>
        <p:txBody>
          <a:bodyPr vert="horz"/>
          <a:lstStyle/>
          <a:p>
            <a:r>
              <a:rPr lang="de-DE" sz="2800" dirty="0"/>
              <a:t>Gemeinsam stark für das Saarland.</a:t>
            </a:r>
            <a:endParaRPr lang="de-CH" sz="2800" dirty="0"/>
          </a:p>
        </p:txBody>
      </p:sp>
      <p:sp>
        <p:nvSpPr>
          <p:cNvPr id="3" name="Untertitel 2"/>
          <p:cNvSpPr>
            <a:spLocks noGrp="1"/>
          </p:cNvSpPr>
          <p:nvPr>
            <p:ph type="subTitle" idx="1"/>
          </p:nvPr>
        </p:nvSpPr>
        <p:spPr>
          <a:xfrm>
            <a:off x="539552" y="3987216"/>
            <a:ext cx="5829736" cy="215444"/>
          </a:xfrm>
        </p:spPr>
        <p:txBody>
          <a:bodyPr/>
          <a:lstStyle/>
          <a:p>
            <a:pPr marL="0" indent="0">
              <a:buNone/>
            </a:pPr>
            <a:r>
              <a:rPr lang="de-DE" dirty="0"/>
              <a:t>Landesfeuerwehrverband Saarland e. V. und SAARLAND Versicherungen</a:t>
            </a:r>
            <a:endParaRPr lang="de-CH" dirty="0"/>
          </a:p>
        </p:txBody>
      </p:sp>
    </p:spTree>
    <p:extLst>
      <p:ext uri="{BB962C8B-B14F-4D97-AF65-F5344CB8AC3E}">
        <p14:creationId xmlns:p14="http://schemas.microsoft.com/office/powerpoint/2010/main" val="841226730"/>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bwMode="gray">
          <a:xfrm>
            <a:off x="179512" y="1112973"/>
            <a:ext cx="8801813" cy="3715881"/>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sp>
        <p:nvSpPr>
          <p:cNvPr id="697365" name="Rectangle 21"/>
          <p:cNvSpPr>
            <a:spLocks noGrp="1" noChangeArrowheads="1"/>
          </p:cNvSpPr>
          <p:nvPr>
            <p:ph type="title"/>
          </p:nvPr>
        </p:nvSpPr>
        <p:spPr bwMode="gray"/>
        <p:txBody>
          <a:bodyPr/>
          <a:lstStyle/>
          <a:p>
            <a:r>
              <a:rPr lang="de-DE" altLang="de-DE" dirty="0"/>
              <a:t>Versicherungsvertrag Landesfeuerwehrverband</a:t>
            </a:r>
            <a:br>
              <a:rPr lang="de-DE" altLang="de-DE" dirty="0"/>
            </a:br>
            <a:r>
              <a:rPr lang="de-DE" altLang="de-DE" dirty="0"/>
              <a:t>Rechtsschutzversicherung</a:t>
            </a:r>
          </a:p>
        </p:txBody>
      </p:sp>
      <p:sp>
        <p:nvSpPr>
          <p:cNvPr id="13" name="Textfeld 5"/>
          <p:cNvSpPr txBox="1">
            <a:spLocks noChangeArrowheads="1"/>
          </p:cNvSpPr>
          <p:nvPr/>
        </p:nvSpPr>
        <p:spPr bwMode="auto">
          <a:xfrm>
            <a:off x="329743" y="1112973"/>
            <a:ext cx="8501349" cy="2100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34289" tIns="34289" rIns="34289" bIns="34289">
            <a:spAutoFit/>
          </a:bodyPr>
          <a:lstStyle>
            <a:lvl1pPr>
              <a:defRPr sz="1600" b="1">
                <a:solidFill>
                  <a:srgbClr val="000000"/>
                </a:solidFill>
                <a:latin typeface="Arial" panose="020B0604020202020204" pitchFamily="34" charset="0"/>
              </a:defRPr>
            </a:lvl1pPr>
            <a:lvl2pPr marL="742950" indent="-285750">
              <a:defRPr sz="1600" b="1">
                <a:solidFill>
                  <a:srgbClr val="000000"/>
                </a:solidFill>
                <a:latin typeface="Arial" panose="020B0604020202020204" pitchFamily="34" charset="0"/>
              </a:defRPr>
            </a:lvl2pPr>
            <a:lvl3pPr marL="1143000" indent="-228600">
              <a:defRPr sz="1600" b="1">
                <a:solidFill>
                  <a:srgbClr val="000000"/>
                </a:solidFill>
                <a:latin typeface="Arial" panose="020B0604020202020204" pitchFamily="34" charset="0"/>
              </a:defRPr>
            </a:lvl3pPr>
            <a:lvl4pPr marL="1600200" indent="-228600">
              <a:defRPr sz="1600" b="1">
                <a:solidFill>
                  <a:srgbClr val="000000"/>
                </a:solidFill>
                <a:latin typeface="Arial" panose="020B0604020202020204" pitchFamily="34" charset="0"/>
              </a:defRPr>
            </a:lvl4pPr>
            <a:lvl5pPr marL="2057400" indent="-228600">
              <a:defRPr sz="1600" b="1">
                <a:solidFill>
                  <a:srgbClr val="000000"/>
                </a:solidFill>
                <a:latin typeface="Arial" panose="020B0604020202020204" pitchFamily="34" charset="0"/>
              </a:defRPr>
            </a:lvl5pPr>
            <a:lvl6pPr marL="2514600" indent="-228600" eaLnBrk="0" fontAlgn="base" hangingPunct="0">
              <a:spcBef>
                <a:spcPct val="0"/>
              </a:spcBef>
              <a:spcAft>
                <a:spcPct val="0"/>
              </a:spcAft>
              <a:defRPr sz="1600" b="1">
                <a:solidFill>
                  <a:srgbClr val="000000"/>
                </a:solidFill>
                <a:latin typeface="Arial" panose="020B0604020202020204" pitchFamily="34" charset="0"/>
              </a:defRPr>
            </a:lvl6pPr>
            <a:lvl7pPr marL="2971800" indent="-228600" eaLnBrk="0" fontAlgn="base" hangingPunct="0">
              <a:spcBef>
                <a:spcPct val="0"/>
              </a:spcBef>
              <a:spcAft>
                <a:spcPct val="0"/>
              </a:spcAft>
              <a:defRPr sz="1600" b="1">
                <a:solidFill>
                  <a:srgbClr val="000000"/>
                </a:solidFill>
                <a:latin typeface="Arial" panose="020B0604020202020204" pitchFamily="34" charset="0"/>
              </a:defRPr>
            </a:lvl7pPr>
            <a:lvl8pPr marL="3429000" indent="-228600" eaLnBrk="0" fontAlgn="base" hangingPunct="0">
              <a:spcBef>
                <a:spcPct val="0"/>
              </a:spcBef>
              <a:spcAft>
                <a:spcPct val="0"/>
              </a:spcAft>
              <a:defRPr sz="1600" b="1">
                <a:solidFill>
                  <a:srgbClr val="000000"/>
                </a:solidFill>
                <a:latin typeface="Arial" panose="020B0604020202020204" pitchFamily="34" charset="0"/>
              </a:defRPr>
            </a:lvl8pPr>
            <a:lvl9pPr marL="3886200" indent="-228600" eaLnBrk="0" fontAlgn="base" hangingPunct="0">
              <a:spcBef>
                <a:spcPct val="0"/>
              </a:spcBef>
              <a:spcAft>
                <a:spcPct val="0"/>
              </a:spcAft>
              <a:defRPr sz="1600" b="1">
                <a:solidFill>
                  <a:srgbClr val="000000"/>
                </a:solidFill>
                <a:latin typeface="Arial" panose="020B0604020202020204" pitchFamily="34" charset="0"/>
              </a:defRPr>
            </a:lvl9pPr>
          </a:lstStyle>
          <a:p>
            <a:pPr marL="1200150" lvl="2" indent="0"/>
            <a:endParaRPr lang="de-DE" altLang="de-DE" sz="1400" dirty="0">
              <a:solidFill>
                <a:schemeClr val="tx2"/>
              </a:solidFill>
              <a:cs typeface="Arial" panose="020B0604020202020204" pitchFamily="34" charset="0"/>
            </a:endParaRPr>
          </a:p>
          <a:p>
            <a:pPr>
              <a:buFont typeface="Arial" panose="020B0604020202020204" pitchFamily="34" charset="0"/>
              <a:buChar char="•"/>
            </a:pPr>
            <a:endParaRPr lang="de-DE" sz="1200" b="0" dirty="0"/>
          </a:p>
          <a:p>
            <a:pPr marL="457200" lvl="1" indent="0"/>
            <a:r>
              <a:rPr lang="de-DE" altLang="de-DE" sz="1400" dirty="0">
                <a:solidFill>
                  <a:schemeClr val="tx2"/>
                </a:solidFill>
                <a:cs typeface="Arial" panose="020B0604020202020204" pitchFamily="34" charset="0"/>
              </a:rPr>
              <a:t>	</a:t>
            </a:r>
          </a:p>
          <a:p>
            <a:pPr lvl="3" indent="-285750">
              <a:buFont typeface="Arial" panose="020B0604020202020204" pitchFamily="34" charset="0"/>
              <a:buChar char="•"/>
            </a:pPr>
            <a:r>
              <a:rPr lang="de-DE" altLang="de-DE" sz="1400" dirty="0">
                <a:solidFill>
                  <a:schemeClr val="tx2"/>
                </a:solidFill>
                <a:latin typeface="+mn-lt"/>
                <a:cs typeface="Arial" panose="020B0604020202020204" pitchFamily="34" charset="0"/>
              </a:rPr>
              <a:t>Opfer-Rechtsschutz</a:t>
            </a:r>
            <a:br>
              <a:rPr lang="de-DE" altLang="de-DE" sz="1400" dirty="0">
                <a:solidFill>
                  <a:schemeClr val="tx2"/>
                </a:solidFill>
                <a:latin typeface="+mn-lt"/>
              </a:rPr>
            </a:br>
            <a:r>
              <a:rPr lang="de-DE" sz="1400" b="0" dirty="0">
                <a:latin typeface="+mn-lt"/>
              </a:rPr>
              <a:t>Rechtsschutz für Opfer von Gewaltstraftaten als Nebenkläger für eine erhobene öffentliche Klage vor einem deutschen Strafgericht. Voraussetzung ist, dass eine mitversicherte Person als Opfer einer Gewaltstraftat verletzt worden ist.</a:t>
            </a:r>
          </a:p>
          <a:p>
            <a:pPr lvl="1"/>
            <a:endParaRPr lang="de-DE" altLang="de-DE" sz="1200" b="0" dirty="0">
              <a:solidFill>
                <a:schemeClr val="tx2"/>
              </a:solidFill>
            </a:endParaRPr>
          </a:p>
          <a:p>
            <a:pPr lvl="1"/>
            <a:br>
              <a:rPr lang="de-DE" altLang="de-DE" sz="1200" b="0" dirty="0"/>
            </a:br>
            <a:endParaRPr lang="de-DE" altLang="de-DE" sz="1200" b="0" dirty="0"/>
          </a:p>
        </p:txBody>
      </p:sp>
      <p:pic>
        <p:nvPicPr>
          <p:cNvPr id="11" name="Bild 5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420499" y="1486265"/>
            <a:ext cx="605972" cy="568566"/>
          </a:xfrm>
          <a:prstGeom prst="rect">
            <a:avLst/>
          </a:prstGeom>
        </p:spPr>
      </p:pic>
      <p:grpSp>
        <p:nvGrpSpPr>
          <p:cNvPr id="6" name="Gruppieren 5">
            <a:extLst>
              <a:ext uri="{FF2B5EF4-FFF2-40B4-BE49-F238E27FC236}">
                <a16:creationId xmlns:a16="http://schemas.microsoft.com/office/drawing/2014/main" id="{3B54FE48-6200-3E4D-BB0C-CF638D945081}"/>
              </a:ext>
            </a:extLst>
          </p:cNvPr>
          <p:cNvGrpSpPr>
            <a:grpSpLocks noChangeAspect="1"/>
          </p:cNvGrpSpPr>
          <p:nvPr/>
        </p:nvGrpSpPr>
        <p:grpSpPr>
          <a:xfrm rot="20233094">
            <a:off x="883835" y="3152313"/>
            <a:ext cx="1150486" cy="1059997"/>
            <a:chOff x="-11662622" y="151819"/>
            <a:chExt cx="2581200" cy="2378184"/>
          </a:xfrm>
          <a:effectLst>
            <a:outerShdw blurRad="266700" dist="38100" dir="2700000" algn="tl" rotWithShape="0">
              <a:prstClr val="black">
                <a:alpha val="30000"/>
              </a:prstClr>
            </a:outerShdw>
          </a:effectLst>
        </p:grpSpPr>
        <p:sp>
          <p:nvSpPr>
            <p:cNvPr id="7" name="Freihandform 33">
              <a:extLst>
                <a:ext uri="{FF2B5EF4-FFF2-40B4-BE49-F238E27FC236}">
                  <a16:creationId xmlns:a16="http://schemas.microsoft.com/office/drawing/2014/main" id="{9EE77A02-6660-C14D-9273-77C13C363EE5}"/>
                </a:ext>
              </a:extLst>
            </p:cNvPr>
            <p:cNvSpPr/>
            <p:nvPr/>
          </p:nvSpPr>
          <p:spPr bwMode="gray">
            <a:xfrm>
              <a:off x="-11662622" y="151819"/>
              <a:ext cx="2581200" cy="2357751"/>
            </a:xfrm>
            <a:custGeom>
              <a:avLst/>
              <a:gdLst>
                <a:gd name="connsiteX0" fmla="*/ 1290600 w 2581200"/>
                <a:gd name="connsiteY0" fmla="*/ 0 h 2357750"/>
                <a:gd name="connsiteX1" fmla="*/ 2581200 w 2581200"/>
                <a:gd name="connsiteY1" fmla="*/ 1290600 h 2357750"/>
                <a:gd name="connsiteX2" fmla="*/ 2111542 w 2581200"/>
                <a:gd name="connsiteY2" fmla="*/ 2286490 h 2357750"/>
                <a:gd name="connsiteX3" fmla="*/ 2016247 w 2581200"/>
                <a:gd name="connsiteY3" fmla="*/ 2357750 h 2357750"/>
                <a:gd name="connsiteX4" fmla="*/ 564954 w 2581200"/>
                <a:gd name="connsiteY4" fmla="*/ 2357750 h 2357750"/>
                <a:gd name="connsiteX5" fmla="*/ 469659 w 2581200"/>
                <a:gd name="connsiteY5" fmla="*/ 2286490 h 2357750"/>
                <a:gd name="connsiteX6" fmla="*/ 0 w 2581200"/>
                <a:gd name="connsiteY6" fmla="*/ 1290600 h 2357750"/>
                <a:gd name="connsiteX7" fmla="*/ 1290600 w 2581200"/>
                <a:gd name="connsiteY7" fmla="*/ 0 h 235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1200" h="2357750">
                  <a:moveTo>
                    <a:pt x="1290600" y="0"/>
                  </a:moveTo>
                  <a:cubicBezTo>
                    <a:pt x="2003379" y="0"/>
                    <a:pt x="2581200" y="577821"/>
                    <a:pt x="2581200" y="1290600"/>
                  </a:cubicBezTo>
                  <a:cubicBezTo>
                    <a:pt x="2581200" y="1691538"/>
                    <a:pt x="2398374" y="2049775"/>
                    <a:pt x="2111542" y="2286490"/>
                  </a:cubicBezTo>
                  <a:lnTo>
                    <a:pt x="2016247" y="2357750"/>
                  </a:lnTo>
                  <a:lnTo>
                    <a:pt x="564954" y="2357750"/>
                  </a:lnTo>
                  <a:lnTo>
                    <a:pt x="469659" y="2286490"/>
                  </a:lnTo>
                  <a:cubicBezTo>
                    <a:pt x="182826" y="2049775"/>
                    <a:pt x="0" y="1691538"/>
                    <a:pt x="0" y="1290600"/>
                  </a:cubicBezTo>
                  <a:cubicBezTo>
                    <a:pt x="0" y="577821"/>
                    <a:pt x="577821" y="0"/>
                    <a:pt x="1290600" y="0"/>
                  </a:cubicBezTo>
                  <a:close/>
                </a:path>
              </a:pathLst>
            </a:custGeom>
            <a:solidFill>
              <a:schemeClr val="accent4"/>
            </a:solidFill>
            <a:ln w="9525">
              <a:noFill/>
            </a:ln>
            <a:effectLst/>
          </p:spPr>
          <p:txBody>
            <a:bodyPr vert="horz" wrap="square" lIns="72000" tIns="72000" rIns="72000" bIns="72000" numCol="1" rtlCol="0" anchor="ctr" anchorCtr="0" compatLnSpc="1">
              <a:prstTxWarp prst="textNoShape">
                <a:avLst/>
              </a:prstTxWarp>
              <a:noAutofit/>
            </a:bodyPr>
            <a:lstStyle/>
            <a:p>
              <a:pPr marL="0" indent="0" algn="ctr" defTabSz="762000">
                <a:lnSpc>
                  <a:spcPct val="100000"/>
                </a:lnSpc>
                <a:spcBef>
                  <a:spcPts val="0"/>
                </a:spcBef>
                <a:buClr>
                  <a:schemeClr val="bg1"/>
                </a:buClr>
                <a:buSzPts val="1600"/>
                <a:buNone/>
              </a:pPr>
              <a:r>
                <a:rPr lang="de-DE" sz="1100" b="1" dirty="0">
                  <a:solidFill>
                    <a:schemeClr val="bg1"/>
                  </a:solidFill>
                </a:rPr>
                <a:t>Neu:</a:t>
              </a:r>
              <a:br>
                <a:rPr lang="de-DE" sz="1100" b="1" dirty="0">
                  <a:solidFill>
                    <a:schemeClr val="bg1"/>
                  </a:solidFill>
                </a:rPr>
              </a:br>
              <a:r>
                <a:rPr lang="de-DE" sz="1100" b="1" dirty="0">
                  <a:solidFill>
                    <a:schemeClr val="bg1"/>
                  </a:solidFill>
                </a:rPr>
                <a:t>inkl. Opfer-Rechtsschutz</a:t>
              </a:r>
            </a:p>
          </p:txBody>
        </p:sp>
        <p:sp>
          <p:nvSpPr>
            <p:cNvPr id="8" name="Freihandform 34">
              <a:extLst>
                <a:ext uri="{FF2B5EF4-FFF2-40B4-BE49-F238E27FC236}">
                  <a16:creationId xmlns:a16="http://schemas.microsoft.com/office/drawing/2014/main" id="{A7B604CE-49A4-B04F-B9D1-9332BFF126AD}"/>
                </a:ext>
              </a:extLst>
            </p:cNvPr>
            <p:cNvSpPr/>
            <p:nvPr/>
          </p:nvSpPr>
          <p:spPr bwMode="gray">
            <a:xfrm>
              <a:off x="-11002018" y="2306545"/>
              <a:ext cx="1455823" cy="223458"/>
            </a:xfrm>
            <a:custGeom>
              <a:avLst/>
              <a:gdLst>
                <a:gd name="connsiteX0" fmla="*/ 727911 w 1455823"/>
                <a:gd name="connsiteY0" fmla="*/ 0 h 223459"/>
                <a:gd name="connsiteX1" fmla="*/ 1236379 w 1455823"/>
                <a:gd name="connsiteY1" fmla="*/ 102655 h 223459"/>
                <a:gd name="connsiteX2" fmla="*/ 1455823 w 1455823"/>
                <a:gd name="connsiteY2" fmla="*/ 221766 h 223459"/>
                <a:gd name="connsiteX3" fmla="*/ 1453558 w 1455823"/>
                <a:gd name="connsiteY3" fmla="*/ 223459 h 223459"/>
                <a:gd name="connsiteX4" fmla="*/ 2265 w 1455823"/>
                <a:gd name="connsiteY4" fmla="*/ 223459 h 223459"/>
                <a:gd name="connsiteX5" fmla="*/ 0 w 1455823"/>
                <a:gd name="connsiteY5" fmla="*/ 221765 h 223459"/>
                <a:gd name="connsiteX6" fmla="*/ 219444 w 1455823"/>
                <a:gd name="connsiteY6" fmla="*/ 102655 h 223459"/>
                <a:gd name="connsiteX7" fmla="*/ 727911 w 1455823"/>
                <a:gd name="connsiteY7" fmla="*/ 0 h 2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5823" h="223459">
                  <a:moveTo>
                    <a:pt x="727911" y="0"/>
                  </a:moveTo>
                  <a:cubicBezTo>
                    <a:pt x="908272" y="0"/>
                    <a:pt x="1080096" y="36553"/>
                    <a:pt x="1236379" y="102655"/>
                  </a:cubicBezTo>
                  <a:lnTo>
                    <a:pt x="1455823" y="221766"/>
                  </a:lnTo>
                  <a:lnTo>
                    <a:pt x="1453558" y="223459"/>
                  </a:lnTo>
                  <a:lnTo>
                    <a:pt x="2265" y="223459"/>
                  </a:lnTo>
                  <a:lnTo>
                    <a:pt x="0" y="221765"/>
                  </a:lnTo>
                  <a:lnTo>
                    <a:pt x="219444" y="102655"/>
                  </a:lnTo>
                  <a:cubicBezTo>
                    <a:pt x="375726" y="36553"/>
                    <a:pt x="547550" y="0"/>
                    <a:pt x="727911" y="0"/>
                  </a:cubicBezTo>
                  <a:close/>
                </a:path>
              </a:pathLst>
            </a:custGeom>
            <a:solidFill>
              <a:srgbClr val="14885E"/>
            </a:solidFill>
            <a:ln w="9525">
              <a:noFill/>
            </a:ln>
            <a:effectLst/>
          </p:spPr>
          <p:txBody>
            <a:bodyPr vert="horz" wrap="square" lIns="72000" tIns="0" rIns="72000" bIns="0" numCol="1" rtlCol="0" anchor="ctr" anchorCtr="0" compatLnSpc="1">
              <a:prstTxWarp prst="textNoShape">
                <a:avLst/>
              </a:prstTxWarp>
              <a:noAutofit/>
            </a:bodyPr>
            <a:lstStyle/>
            <a:p>
              <a:pPr marL="180000" marR="0" indent="-180000" algn="ctr" defTabSz="762000" eaLnBrk="1" latinLnBrk="0" hangingPunct="1">
                <a:lnSpc>
                  <a:spcPct val="100000"/>
                </a:lnSpc>
                <a:spcBef>
                  <a:spcPts val="1200"/>
                </a:spcBef>
                <a:buClr>
                  <a:schemeClr val="tx2"/>
                </a:buClr>
                <a:buSzPts val="1600"/>
                <a:buFont typeface="Wingdings" pitchFamily="2" charset="2"/>
                <a:buChar char="§"/>
                <a:tabLst/>
              </a:pPr>
              <a:endParaRPr lang="de-DE" dirty="0" err="1">
                <a:solidFill>
                  <a:schemeClr val="tx1"/>
                </a:solidFill>
                <a:latin typeface="+mn-lt"/>
              </a:endParaRPr>
            </a:p>
          </p:txBody>
        </p:sp>
      </p:grpSp>
    </p:spTree>
    <p:extLst>
      <p:ext uri="{BB962C8B-B14F-4D97-AF65-F5344CB8AC3E}">
        <p14:creationId xmlns:p14="http://schemas.microsoft.com/office/powerpoint/2010/main" val="3189801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bwMode="gray">
          <a:xfrm>
            <a:off x="179512" y="1055823"/>
            <a:ext cx="8801813" cy="3715881"/>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sp>
        <p:nvSpPr>
          <p:cNvPr id="697365" name="Rectangle 21"/>
          <p:cNvSpPr>
            <a:spLocks noGrp="1" noChangeArrowheads="1"/>
          </p:cNvSpPr>
          <p:nvPr>
            <p:ph type="title"/>
          </p:nvPr>
        </p:nvSpPr>
        <p:spPr bwMode="gray"/>
        <p:txBody>
          <a:bodyPr/>
          <a:lstStyle/>
          <a:p>
            <a:r>
              <a:rPr lang="de-DE" altLang="de-DE" dirty="0"/>
              <a:t>Versicherungsvertrag Landesfeuerwehrverband</a:t>
            </a:r>
            <a:br>
              <a:rPr lang="de-DE" altLang="de-DE" dirty="0"/>
            </a:br>
            <a:r>
              <a:rPr lang="de-DE" altLang="de-DE" dirty="0"/>
              <a:t>Rechtsschutzversicherung</a:t>
            </a:r>
          </a:p>
        </p:txBody>
      </p:sp>
      <p:sp>
        <p:nvSpPr>
          <p:cNvPr id="13" name="Textfeld 5"/>
          <p:cNvSpPr txBox="1">
            <a:spLocks noChangeArrowheads="1"/>
          </p:cNvSpPr>
          <p:nvPr/>
        </p:nvSpPr>
        <p:spPr bwMode="auto">
          <a:xfrm>
            <a:off x="261492" y="1251950"/>
            <a:ext cx="8457945" cy="4501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34289" tIns="34289" rIns="34289" bIns="34289">
            <a:spAutoFit/>
          </a:bodyPr>
          <a:lstStyle>
            <a:lvl1pPr>
              <a:defRPr sz="1600" b="1">
                <a:solidFill>
                  <a:srgbClr val="000000"/>
                </a:solidFill>
                <a:latin typeface="Arial" panose="020B0604020202020204" pitchFamily="34" charset="0"/>
              </a:defRPr>
            </a:lvl1pPr>
            <a:lvl2pPr marL="742950" indent="-285750">
              <a:defRPr sz="1600" b="1">
                <a:solidFill>
                  <a:srgbClr val="000000"/>
                </a:solidFill>
                <a:latin typeface="Arial" panose="020B0604020202020204" pitchFamily="34" charset="0"/>
              </a:defRPr>
            </a:lvl2pPr>
            <a:lvl3pPr marL="1143000" indent="-228600">
              <a:defRPr sz="1600" b="1">
                <a:solidFill>
                  <a:srgbClr val="000000"/>
                </a:solidFill>
                <a:latin typeface="Arial" panose="020B0604020202020204" pitchFamily="34" charset="0"/>
              </a:defRPr>
            </a:lvl3pPr>
            <a:lvl4pPr marL="1600200" indent="-228600">
              <a:defRPr sz="1600" b="1">
                <a:solidFill>
                  <a:srgbClr val="000000"/>
                </a:solidFill>
                <a:latin typeface="Arial" panose="020B0604020202020204" pitchFamily="34" charset="0"/>
              </a:defRPr>
            </a:lvl4pPr>
            <a:lvl5pPr marL="2057400" indent="-228600">
              <a:defRPr sz="1600" b="1">
                <a:solidFill>
                  <a:srgbClr val="000000"/>
                </a:solidFill>
                <a:latin typeface="Arial" panose="020B0604020202020204" pitchFamily="34" charset="0"/>
              </a:defRPr>
            </a:lvl5pPr>
            <a:lvl6pPr marL="2514600" indent="-228600" eaLnBrk="0" fontAlgn="base" hangingPunct="0">
              <a:spcBef>
                <a:spcPct val="0"/>
              </a:spcBef>
              <a:spcAft>
                <a:spcPct val="0"/>
              </a:spcAft>
              <a:defRPr sz="1600" b="1">
                <a:solidFill>
                  <a:srgbClr val="000000"/>
                </a:solidFill>
                <a:latin typeface="Arial" panose="020B0604020202020204" pitchFamily="34" charset="0"/>
              </a:defRPr>
            </a:lvl6pPr>
            <a:lvl7pPr marL="2971800" indent="-228600" eaLnBrk="0" fontAlgn="base" hangingPunct="0">
              <a:spcBef>
                <a:spcPct val="0"/>
              </a:spcBef>
              <a:spcAft>
                <a:spcPct val="0"/>
              </a:spcAft>
              <a:defRPr sz="1600" b="1">
                <a:solidFill>
                  <a:srgbClr val="000000"/>
                </a:solidFill>
                <a:latin typeface="Arial" panose="020B0604020202020204" pitchFamily="34" charset="0"/>
              </a:defRPr>
            </a:lvl7pPr>
            <a:lvl8pPr marL="3429000" indent="-228600" eaLnBrk="0" fontAlgn="base" hangingPunct="0">
              <a:spcBef>
                <a:spcPct val="0"/>
              </a:spcBef>
              <a:spcAft>
                <a:spcPct val="0"/>
              </a:spcAft>
              <a:defRPr sz="1600" b="1">
                <a:solidFill>
                  <a:srgbClr val="000000"/>
                </a:solidFill>
                <a:latin typeface="Arial" panose="020B0604020202020204" pitchFamily="34" charset="0"/>
              </a:defRPr>
            </a:lvl8pPr>
            <a:lvl9pPr marL="3886200" indent="-228600" eaLnBrk="0" fontAlgn="base" hangingPunct="0">
              <a:spcBef>
                <a:spcPct val="0"/>
              </a:spcBef>
              <a:spcAft>
                <a:spcPct val="0"/>
              </a:spcAft>
              <a:defRPr sz="1600" b="1">
                <a:solidFill>
                  <a:srgbClr val="000000"/>
                </a:solidFill>
                <a:latin typeface="Arial" panose="020B0604020202020204" pitchFamily="34" charset="0"/>
              </a:defRPr>
            </a:lvl9pPr>
          </a:lstStyle>
          <a:p>
            <a:pPr marL="1485900" lvl="2" indent="-285750">
              <a:buFont typeface="Arial" panose="020B0604020202020204" pitchFamily="34" charset="0"/>
              <a:buChar char="•"/>
            </a:pPr>
            <a:r>
              <a:rPr lang="de-DE" altLang="de-DE" sz="1400" dirty="0">
                <a:solidFill>
                  <a:schemeClr val="tx2"/>
                </a:solidFill>
                <a:cs typeface="Arial" panose="020B0604020202020204" pitchFamily="34" charset="0"/>
              </a:rPr>
              <a:t>Spezial-Straf-Rechtsschutz</a:t>
            </a:r>
            <a:br>
              <a:rPr lang="de-DE" altLang="de-DE" sz="1400" dirty="0">
                <a:solidFill>
                  <a:schemeClr val="tx2"/>
                </a:solidFill>
                <a:latin typeface="+mn-lt"/>
              </a:rPr>
            </a:br>
            <a:endParaRPr lang="de-DE" altLang="de-DE" sz="1400" dirty="0">
              <a:solidFill>
                <a:schemeClr val="tx2"/>
              </a:solidFill>
              <a:latin typeface="+mn-lt"/>
            </a:endParaRPr>
          </a:p>
          <a:p>
            <a:pPr marL="1943100" lvl="3" indent="-285750">
              <a:buFont typeface="Arial" panose="020B0604020202020204" pitchFamily="34" charset="0"/>
              <a:buChar char="•"/>
            </a:pPr>
            <a:r>
              <a:rPr lang="de-DE" altLang="de-DE" sz="1400" dirty="0">
                <a:solidFill>
                  <a:schemeClr val="tx2"/>
                </a:solidFill>
                <a:latin typeface="+mn-lt"/>
              </a:rPr>
              <a:t>Straf-Rechtsschutz</a:t>
            </a:r>
            <a:r>
              <a:rPr lang="de-DE" altLang="de-DE" sz="1400" b="0" dirty="0">
                <a:solidFill>
                  <a:schemeClr val="tx2"/>
                </a:solidFill>
                <a:latin typeface="+mn-lt"/>
              </a:rPr>
              <a:t> für die Verteidigung wegen des Vorwurfs, eine Straftat begangen zu haben.</a:t>
            </a:r>
          </a:p>
          <a:p>
            <a:pPr marL="2400300" lvl="4" indent="-285750">
              <a:buFont typeface="Wingdings" panose="05000000000000000000" pitchFamily="2" charset="2"/>
              <a:buChar char="Ø"/>
            </a:pPr>
            <a:r>
              <a:rPr lang="de-DE" altLang="de-DE" sz="1400" b="0" dirty="0">
                <a:solidFill>
                  <a:schemeClr val="tx2"/>
                </a:solidFill>
                <a:latin typeface="+mn-lt"/>
              </a:rPr>
              <a:t>Hierunter fallen sowohl Vergehen als auch Verbrechen. </a:t>
            </a:r>
          </a:p>
          <a:p>
            <a:pPr marL="2400300" lvl="4" indent="-285750">
              <a:buFont typeface="Wingdings" panose="05000000000000000000" pitchFamily="2" charset="2"/>
              <a:buChar char="Ø"/>
            </a:pPr>
            <a:r>
              <a:rPr lang="de-DE" altLang="de-DE" sz="1400" b="0" dirty="0">
                <a:solidFill>
                  <a:schemeClr val="tx2"/>
                </a:solidFill>
                <a:latin typeface="+mn-lt"/>
              </a:rPr>
              <a:t>Wird der Versicherte wegen einer vorsätzlich begangenen Straftat rechtskräftig verurteilt, entfällt der Versicherungsschutz rückwirkend.</a:t>
            </a:r>
          </a:p>
          <a:p>
            <a:pPr marL="2400300" lvl="4" indent="-285750">
              <a:buFont typeface="Wingdings" panose="05000000000000000000" pitchFamily="2" charset="2"/>
              <a:buChar char="Ø"/>
            </a:pPr>
            <a:r>
              <a:rPr lang="de-DE" altLang="de-DE" sz="1400" b="0" dirty="0">
                <a:solidFill>
                  <a:schemeClr val="tx2"/>
                </a:solidFill>
                <a:latin typeface="+mn-lt"/>
              </a:rPr>
              <a:t>Der Versicherte hat in diesem Fall die erbrachten Leistungen zurück zu erstatten. Bei rechtskräftiger Verurteilung sowohl wegen Vorsatz als auch wegen Fahrlässigkeit besteht diese Rückzahlungsverpflichtung nur insoweit, als Vorsatz betroffen ist.</a:t>
            </a:r>
          </a:p>
          <a:p>
            <a:pPr marL="2400300" lvl="4" indent="-285750">
              <a:buFont typeface="Wingdings" panose="05000000000000000000" pitchFamily="2" charset="2"/>
              <a:buChar char="Ø"/>
            </a:pPr>
            <a:r>
              <a:rPr lang="de-DE" altLang="de-DE" sz="1400" b="0" dirty="0">
                <a:solidFill>
                  <a:schemeClr val="tx2"/>
                </a:solidFill>
                <a:latin typeface="+mn-lt"/>
              </a:rPr>
              <a:t>Bei Abschluss des Verfahrens durch Strafbefehl wird auf eine </a:t>
            </a:r>
            <a:r>
              <a:rPr lang="de-DE" altLang="de-DE" sz="1400" b="0" dirty="0" err="1">
                <a:solidFill>
                  <a:schemeClr val="tx2"/>
                </a:solidFill>
                <a:latin typeface="+mn-lt"/>
              </a:rPr>
              <a:t>Regressnahme</a:t>
            </a:r>
            <a:r>
              <a:rPr lang="de-DE" altLang="de-DE" sz="1400" b="0" dirty="0">
                <a:solidFill>
                  <a:schemeClr val="tx2"/>
                </a:solidFill>
                <a:latin typeface="+mn-lt"/>
              </a:rPr>
              <a:t> beim Versicherten verzichtet.</a:t>
            </a:r>
          </a:p>
          <a:p>
            <a:pPr marL="1885950" lvl="3">
              <a:buFont typeface="Arial" panose="020B0604020202020204" pitchFamily="34" charset="0"/>
              <a:buChar char="•"/>
            </a:pPr>
            <a:endParaRPr lang="de-DE" altLang="de-DE" sz="1400" dirty="0">
              <a:solidFill>
                <a:schemeClr val="tx2"/>
              </a:solidFill>
              <a:latin typeface="+mn-lt"/>
            </a:endParaRPr>
          </a:p>
          <a:p>
            <a:pPr marL="1885950" lvl="3">
              <a:buFont typeface="Arial" panose="020B0604020202020204" pitchFamily="34" charset="0"/>
              <a:buChar char="•"/>
            </a:pPr>
            <a:r>
              <a:rPr lang="de-DE" altLang="de-DE" sz="1400" dirty="0">
                <a:solidFill>
                  <a:schemeClr val="tx2"/>
                </a:solidFill>
                <a:latin typeface="+mn-lt"/>
              </a:rPr>
              <a:t>Ordnungswidrigkeiten-Rechtsschutz</a:t>
            </a:r>
            <a:br>
              <a:rPr lang="de-DE" altLang="de-DE" sz="1400" dirty="0">
                <a:solidFill>
                  <a:schemeClr val="tx2"/>
                </a:solidFill>
                <a:latin typeface="+mn-lt"/>
              </a:rPr>
            </a:br>
            <a:r>
              <a:rPr lang="de-DE" altLang="de-DE" sz="1400" b="0" dirty="0">
                <a:solidFill>
                  <a:schemeClr val="tx2"/>
                </a:solidFill>
                <a:latin typeface="+mn-lt"/>
              </a:rPr>
              <a:t>für die Verteidigung wegen des Vorwurfs einer Ordnungswidrigkeit</a:t>
            </a:r>
          </a:p>
          <a:p>
            <a:pPr lvl="1"/>
            <a:endParaRPr lang="de-DE" sz="1400" b="0" dirty="0">
              <a:latin typeface="+mn-lt"/>
            </a:endParaRPr>
          </a:p>
          <a:p>
            <a:pPr lvl="1"/>
            <a:endParaRPr lang="de-DE" sz="1400" b="0" dirty="0">
              <a:latin typeface="+mn-lt"/>
            </a:endParaRPr>
          </a:p>
          <a:p>
            <a:pPr>
              <a:buFont typeface="Arial" panose="020B0604020202020204" pitchFamily="34" charset="0"/>
              <a:buChar char="•"/>
            </a:pPr>
            <a:endParaRPr lang="de-DE" sz="1200" b="0" dirty="0"/>
          </a:p>
          <a:p>
            <a:pPr lvl="1"/>
            <a:br>
              <a:rPr lang="de-DE" altLang="de-DE" sz="1200" b="0" dirty="0"/>
            </a:br>
            <a:endParaRPr lang="de-DE" altLang="de-DE" sz="1200" b="0" dirty="0"/>
          </a:p>
        </p:txBody>
      </p:sp>
      <p:pic>
        <p:nvPicPr>
          <p:cNvPr id="11" name="Bild 5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420499" y="1486265"/>
            <a:ext cx="605972" cy="568566"/>
          </a:xfrm>
          <a:prstGeom prst="rect">
            <a:avLst/>
          </a:prstGeom>
        </p:spPr>
      </p:pic>
      <p:grpSp>
        <p:nvGrpSpPr>
          <p:cNvPr id="6" name="Gruppieren 5">
            <a:extLst>
              <a:ext uri="{FF2B5EF4-FFF2-40B4-BE49-F238E27FC236}">
                <a16:creationId xmlns:a16="http://schemas.microsoft.com/office/drawing/2014/main" id="{3B54FE48-6200-3E4D-BB0C-CF638D945081}"/>
              </a:ext>
            </a:extLst>
          </p:cNvPr>
          <p:cNvGrpSpPr>
            <a:grpSpLocks noChangeAspect="1"/>
          </p:cNvGrpSpPr>
          <p:nvPr/>
        </p:nvGrpSpPr>
        <p:grpSpPr>
          <a:xfrm rot="20233094">
            <a:off x="421843" y="3338222"/>
            <a:ext cx="1150486" cy="1059997"/>
            <a:chOff x="-11662622" y="151819"/>
            <a:chExt cx="2581200" cy="2378184"/>
          </a:xfrm>
          <a:effectLst>
            <a:outerShdw blurRad="266700" dist="38100" dir="2700000" algn="tl" rotWithShape="0">
              <a:prstClr val="black">
                <a:alpha val="30000"/>
              </a:prstClr>
            </a:outerShdw>
          </a:effectLst>
        </p:grpSpPr>
        <p:sp>
          <p:nvSpPr>
            <p:cNvPr id="7" name="Freihandform 33">
              <a:extLst>
                <a:ext uri="{FF2B5EF4-FFF2-40B4-BE49-F238E27FC236}">
                  <a16:creationId xmlns:a16="http://schemas.microsoft.com/office/drawing/2014/main" id="{9EE77A02-6660-C14D-9273-77C13C363EE5}"/>
                </a:ext>
              </a:extLst>
            </p:cNvPr>
            <p:cNvSpPr/>
            <p:nvPr/>
          </p:nvSpPr>
          <p:spPr bwMode="gray">
            <a:xfrm>
              <a:off x="-11662622" y="151819"/>
              <a:ext cx="2581200" cy="2357751"/>
            </a:xfrm>
            <a:custGeom>
              <a:avLst/>
              <a:gdLst>
                <a:gd name="connsiteX0" fmla="*/ 1290600 w 2581200"/>
                <a:gd name="connsiteY0" fmla="*/ 0 h 2357750"/>
                <a:gd name="connsiteX1" fmla="*/ 2581200 w 2581200"/>
                <a:gd name="connsiteY1" fmla="*/ 1290600 h 2357750"/>
                <a:gd name="connsiteX2" fmla="*/ 2111542 w 2581200"/>
                <a:gd name="connsiteY2" fmla="*/ 2286490 h 2357750"/>
                <a:gd name="connsiteX3" fmla="*/ 2016247 w 2581200"/>
                <a:gd name="connsiteY3" fmla="*/ 2357750 h 2357750"/>
                <a:gd name="connsiteX4" fmla="*/ 564954 w 2581200"/>
                <a:gd name="connsiteY4" fmla="*/ 2357750 h 2357750"/>
                <a:gd name="connsiteX5" fmla="*/ 469659 w 2581200"/>
                <a:gd name="connsiteY5" fmla="*/ 2286490 h 2357750"/>
                <a:gd name="connsiteX6" fmla="*/ 0 w 2581200"/>
                <a:gd name="connsiteY6" fmla="*/ 1290600 h 2357750"/>
                <a:gd name="connsiteX7" fmla="*/ 1290600 w 2581200"/>
                <a:gd name="connsiteY7" fmla="*/ 0 h 235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1200" h="2357750">
                  <a:moveTo>
                    <a:pt x="1290600" y="0"/>
                  </a:moveTo>
                  <a:cubicBezTo>
                    <a:pt x="2003379" y="0"/>
                    <a:pt x="2581200" y="577821"/>
                    <a:pt x="2581200" y="1290600"/>
                  </a:cubicBezTo>
                  <a:cubicBezTo>
                    <a:pt x="2581200" y="1691538"/>
                    <a:pt x="2398374" y="2049775"/>
                    <a:pt x="2111542" y="2286490"/>
                  </a:cubicBezTo>
                  <a:lnTo>
                    <a:pt x="2016247" y="2357750"/>
                  </a:lnTo>
                  <a:lnTo>
                    <a:pt x="564954" y="2357750"/>
                  </a:lnTo>
                  <a:lnTo>
                    <a:pt x="469659" y="2286490"/>
                  </a:lnTo>
                  <a:cubicBezTo>
                    <a:pt x="182826" y="2049775"/>
                    <a:pt x="0" y="1691538"/>
                    <a:pt x="0" y="1290600"/>
                  </a:cubicBezTo>
                  <a:cubicBezTo>
                    <a:pt x="0" y="577821"/>
                    <a:pt x="577821" y="0"/>
                    <a:pt x="1290600" y="0"/>
                  </a:cubicBezTo>
                  <a:close/>
                </a:path>
              </a:pathLst>
            </a:custGeom>
            <a:solidFill>
              <a:schemeClr val="accent4"/>
            </a:solidFill>
            <a:ln w="9525">
              <a:noFill/>
            </a:ln>
            <a:effectLst/>
          </p:spPr>
          <p:txBody>
            <a:bodyPr vert="horz" wrap="square" lIns="72000" tIns="72000" rIns="72000" bIns="72000" numCol="1" rtlCol="0" anchor="ctr" anchorCtr="0" compatLnSpc="1">
              <a:prstTxWarp prst="textNoShape">
                <a:avLst/>
              </a:prstTxWarp>
              <a:noAutofit/>
            </a:bodyPr>
            <a:lstStyle/>
            <a:p>
              <a:pPr marL="0" indent="0" algn="ctr" defTabSz="762000">
                <a:lnSpc>
                  <a:spcPct val="100000"/>
                </a:lnSpc>
                <a:spcBef>
                  <a:spcPts val="0"/>
                </a:spcBef>
                <a:buClr>
                  <a:schemeClr val="bg1"/>
                </a:buClr>
                <a:buSzPts val="1600"/>
                <a:buNone/>
              </a:pPr>
              <a:r>
                <a:rPr lang="de-DE" sz="1100" b="1" dirty="0">
                  <a:solidFill>
                    <a:schemeClr val="bg1"/>
                  </a:solidFill>
                </a:rPr>
                <a:t>Neu:</a:t>
              </a:r>
              <a:br>
                <a:rPr lang="de-DE" sz="1100" b="1" dirty="0">
                  <a:solidFill>
                    <a:schemeClr val="bg1"/>
                  </a:solidFill>
                </a:rPr>
              </a:br>
              <a:r>
                <a:rPr lang="de-DE" sz="1100" b="1" dirty="0">
                  <a:solidFill>
                    <a:schemeClr val="bg1"/>
                  </a:solidFill>
                </a:rPr>
                <a:t>inkl. Verkehrs-</a:t>
              </a:r>
            </a:p>
            <a:p>
              <a:pPr marL="0" indent="0" algn="ctr" defTabSz="762000">
                <a:lnSpc>
                  <a:spcPct val="100000"/>
                </a:lnSpc>
                <a:spcBef>
                  <a:spcPts val="0"/>
                </a:spcBef>
                <a:buClr>
                  <a:schemeClr val="bg1"/>
                </a:buClr>
                <a:buSzPts val="1600"/>
                <a:buNone/>
              </a:pPr>
              <a:r>
                <a:rPr lang="de-DE" sz="1100" b="1" dirty="0">
                  <a:solidFill>
                    <a:schemeClr val="bg1"/>
                  </a:solidFill>
                </a:rPr>
                <a:t>Rechtsschutz</a:t>
              </a:r>
            </a:p>
          </p:txBody>
        </p:sp>
        <p:sp>
          <p:nvSpPr>
            <p:cNvPr id="8" name="Freihandform 34">
              <a:extLst>
                <a:ext uri="{FF2B5EF4-FFF2-40B4-BE49-F238E27FC236}">
                  <a16:creationId xmlns:a16="http://schemas.microsoft.com/office/drawing/2014/main" id="{A7B604CE-49A4-B04F-B9D1-9332BFF126AD}"/>
                </a:ext>
              </a:extLst>
            </p:cNvPr>
            <p:cNvSpPr/>
            <p:nvPr/>
          </p:nvSpPr>
          <p:spPr bwMode="gray">
            <a:xfrm>
              <a:off x="-11002018" y="2306545"/>
              <a:ext cx="1455823" cy="223458"/>
            </a:xfrm>
            <a:custGeom>
              <a:avLst/>
              <a:gdLst>
                <a:gd name="connsiteX0" fmla="*/ 727911 w 1455823"/>
                <a:gd name="connsiteY0" fmla="*/ 0 h 223459"/>
                <a:gd name="connsiteX1" fmla="*/ 1236379 w 1455823"/>
                <a:gd name="connsiteY1" fmla="*/ 102655 h 223459"/>
                <a:gd name="connsiteX2" fmla="*/ 1455823 w 1455823"/>
                <a:gd name="connsiteY2" fmla="*/ 221766 h 223459"/>
                <a:gd name="connsiteX3" fmla="*/ 1453558 w 1455823"/>
                <a:gd name="connsiteY3" fmla="*/ 223459 h 223459"/>
                <a:gd name="connsiteX4" fmla="*/ 2265 w 1455823"/>
                <a:gd name="connsiteY4" fmla="*/ 223459 h 223459"/>
                <a:gd name="connsiteX5" fmla="*/ 0 w 1455823"/>
                <a:gd name="connsiteY5" fmla="*/ 221765 h 223459"/>
                <a:gd name="connsiteX6" fmla="*/ 219444 w 1455823"/>
                <a:gd name="connsiteY6" fmla="*/ 102655 h 223459"/>
                <a:gd name="connsiteX7" fmla="*/ 727911 w 1455823"/>
                <a:gd name="connsiteY7" fmla="*/ 0 h 2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5823" h="223459">
                  <a:moveTo>
                    <a:pt x="727911" y="0"/>
                  </a:moveTo>
                  <a:cubicBezTo>
                    <a:pt x="908272" y="0"/>
                    <a:pt x="1080096" y="36553"/>
                    <a:pt x="1236379" y="102655"/>
                  </a:cubicBezTo>
                  <a:lnTo>
                    <a:pt x="1455823" y="221766"/>
                  </a:lnTo>
                  <a:lnTo>
                    <a:pt x="1453558" y="223459"/>
                  </a:lnTo>
                  <a:lnTo>
                    <a:pt x="2265" y="223459"/>
                  </a:lnTo>
                  <a:lnTo>
                    <a:pt x="0" y="221765"/>
                  </a:lnTo>
                  <a:lnTo>
                    <a:pt x="219444" y="102655"/>
                  </a:lnTo>
                  <a:cubicBezTo>
                    <a:pt x="375726" y="36553"/>
                    <a:pt x="547550" y="0"/>
                    <a:pt x="727911" y="0"/>
                  </a:cubicBezTo>
                  <a:close/>
                </a:path>
              </a:pathLst>
            </a:custGeom>
            <a:solidFill>
              <a:srgbClr val="14885E"/>
            </a:solidFill>
            <a:ln w="9525">
              <a:noFill/>
            </a:ln>
            <a:effectLst/>
          </p:spPr>
          <p:txBody>
            <a:bodyPr vert="horz" wrap="square" lIns="72000" tIns="0" rIns="72000" bIns="0" numCol="1" rtlCol="0" anchor="ctr" anchorCtr="0" compatLnSpc="1">
              <a:prstTxWarp prst="textNoShape">
                <a:avLst/>
              </a:prstTxWarp>
              <a:noAutofit/>
            </a:bodyPr>
            <a:lstStyle/>
            <a:p>
              <a:pPr marL="180000" marR="0" indent="-180000" algn="ctr" defTabSz="762000" eaLnBrk="1" latinLnBrk="0" hangingPunct="1">
                <a:lnSpc>
                  <a:spcPct val="100000"/>
                </a:lnSpc>
                <a:spcBef>
                  <a:spcPts val="1200"/>
                </a:spcBef>
                <a:buClr>
                  <a:schemeClr val="tx2"/>
                </a:buClr>
                <a:buSzPts val="1600"/>
                <a:buFont typeface="Wingdings" pitchFamily="2" charset="2"/>
                <a:buChar char="§"/>
                <a:tabLst/>
              </a:pPr>
              <a:endParaRPr lang="de-DE" dirty="0" err="1">
                <a:solidFill>
                  <a:schemeClr val="tx1"/>
                </a:solidFill>
                <a:latin typeface="+mn-lt"/>
              </a:endParaRPr>
            </a:p>
          </p:txBody>
        </p:sp>
      </p:grpSp>
    </p:spTree>
    <p:extLst>
      <p:ext uri="{BB962C8B-B14F-4D97-AF65-F5344CB8AC3E}">
        <p14:creationId xmlns:p14="http://schemas.microsoft.com/office/powerpoint/2010/main" val="2873778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7365" name="Rectangle 21"/>
          <p:cNvSpPr>
            <a:spLocks noGrp="1" noChangeArrowheads="1"/>
          </p:cNvSpPr>
          <p:nvPr>
            <p:ph type="title"/>
          </p:nvPr>
        </p:nvSpPr>
        <p:spPr bwMode="gray"/>
        <p:txBody>
          <a:bodyPr/>
          <a:lstStyle/>
          <a:p>
            <a:r>
              <a:rPr lang="de-DE" altLang="de-DE" dirty="0"/>
              <a:t>Versicherungsvertrag Landesfeuerwehrverband</a:t>
            </a:r>
            <a:br>
              <a:rPr lang="de-DE" altLang="de-DE" dirty="0"/>
            </a:br>
            <a:r>
              <a:rPr lang="de-DE" altLang="de-DE" dirty="0"/>
              <a:t>Rechtsschutzversicherung</a:t>
            </a:r>
          </a:p>
        </p:txBody>
      </p:sp>
      <p:sp>
        <p:nvSpPr>
          <p:cNvPr id="7" name="Rechteck 6"/>
          <p:cNvSpPr/>
          <p:nvPr/>
        </p:nvSpPr>
        <p:spPr bwMode="gray">
          <a:xfrm>
            <a:off x="193305" y="1147478"/>
            <a:ext cx="8801813" cy="3715881"/>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sp>
        <p:nvSpPr>
          <p:cNvPr id="13" name="Textfeld 5"/>
          <p:cNvSpPr txBox="1">
            <a:spLocks noChangeArrowheads="1"/>
          </p:cNvSpPr>
          <p:nvPr/>
        </p:nvSpPr>
        <p:spPr bwMode="auto">
          <a:xfrm>
            <a:off x="332100" y="1389972"/>
            <a:ext cx="8524224" cy="2746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34289" tIns="34289" rIns="34289" bIns="34289">
            <a:spAutoFit/>
          </a:bodyPr>
          <a:lstStyle>
            <a:lvl1pPr>
              <a:defRPr sz="1600" b="1">
                <a:solidFill>
                  <a:srgbClr val="000000"/>
                </a:solidFill>
                <a:latin typeface="Arial" panose="020B0604020202020204" pitchFamily="34" charset="0"/>
              </a:defRPr>
            </a:lvl1pPr>
            <a:lvl2pPr marL="742950" indent="-285750">
              <a:defRPr sz="1600" b="1">
                <a:solidFill>
                  <a:srgbClr val="000000"/>
                </a:solidFill>
                <a:latin typeface="Arial" panose="020B0604020202020204" pitchFamily="34" charset="0"/>
              </a:defRPr>
            </a:lvl2pPr>
            <a:lvl3pPr marL="1143000" indent="-228600">
              <a:defRPr sz="1600" b="1">
                <a:solidFill>
                  <a:srgbClr val="000000"/>
                </a:solidFill>
                <a:latin typeface="Arial" panose="020B0604020202020204" pitchFamily="34" charset="0"/>
              </a:defRPr>
            </a:lvl3pPr>
            <a:lvl4pPr marL="1600200" indent="-228600">
              <a:defRPr sz="1600" b="1">
                <a:solidFill>
                  <a:srgbClr val="000000"/>
                </a:solidFill>
                <a:latin typeface="Arial" panose="020B0604020202020204" pitchFamily="34" charset="0"/>
              </a:defRPr>
            </a:lvl4pPr>
            <a:lvl5pPr marL="2057400" indent="-228600">
              <a:defRPr sz="1600" b="1">
                <a:solidFill>
                  <a:srgbClr val="000000"/>
                </a:solidFill>
                <a:latin typeface="Arial" panose="020B0604020202020204" pitchFamily="34" charset="0"/>
              </a:defRPr>
            </a:lvl5pPr>
            <a:lvl6pPr marL="2514600" indent="-228600" eaLnBrk="0" fontAlgn="base" hangingPunct="0">
              <a:spcBef>
                <a:spcPct val="0"/>
              </a:spcBef>
              <a:spcAft>
                <a:spcPct val="0"/>
              </a:spcAft>
              <a:defRPr sz="1600" b="1">
                <a:solidFill>
                  <a:srgbClr val="000000"/>
                </a:solidFill>
                <a:latin typeface="Arial" panose="020B0604020202020204" pitchFamily="34" charset="0"/>
              </a:defRPr>
            </a:lvl6pPr>
            <a:lvl7pPr marL="2971800" indent="-228600" eaLnBrk="0" fontAlgn="base" hangingPunct="0">
              <a:spcBef>
                <a:spcPct val="0"/>
              </a:spcBef>
              <a:spcAft>
                <a:spcPct val="0"/>
              </a:spcAft>
              <a:defRPr sz="1600" b="1">
                <a:solidFill>
                  <a:srgbClr val="000000"/>
                </a:solidFill>
                <a:latin typeface="Arial" panose="020B0604020202020204" pitchFamily="34" charset="0"/>
              </a:defRPr>
            </a:lvl7pPr>
            <a:lvl8pPr marL="3429000" indent="-228600" eaLnBrk="0" fontAlgn="base" hangingPunct="0">
              <a:spcBef>
                <a:spcPct val="0"/>
              </a:spcBef>
              <a:spcAft>
                <a:spcPct val="0"/>
              </a:spcAft>
              <a:defRPr sz="1600" b="1">
                <a:solidFill>
                  <a:srgbClr val="000000"/>
                </a:solidFill>
                <a:latin typeface="Arial" panose="020B0604020202020204" pitchFamily="34" charset="0"/>
              </a:defRPr>
            </a:lvl8pPr>
            <a:lvl9pPr marL="3886200" indent="-228600" eaLnBrk="0" fontAlgn="base" hangingPunct="0">
              <a:spcBef>
                <a:spcPct val="0"/>
              </a:spcBef>
              <a:spcAft>
                <a:spcPct val="0"/>
              </a:spcAft>
              <a:defRPr sz="1600" b="1">
                <a:solidFill>
                  <a:srgbClr val="000000"/>
                </a:solidFill>
                <a:latin typeface="Arial" panose="020B0604020202020204" pitchFamily="34" charset="0"/>
              </a:defRPr>
            </a:lvl9pPr>
          </a:lstStyle>
          <a:p>
            <a:pPr marL="1200150" lvl="2" indent="0"/>
            <a:endParaRPr lang="de-DE" altLang="de-DE" sz="1400" b="0" dirty="0">
              <a:solidFill>
                <a:schemeClr val="tx2"/>
              </a:solidFill>
              <a:latin typeface="+mn-lt"/>
            </a:endParaRPr>
          </a:p>
          <a:p>
            <a:pPr marL="1428750" lvl="2">
              <a:buFont typeface="Arial" panose="020B0604020202020204" pitchFamily="34" charset="0"/>
              <a:buChar char="•"/>
            </a:pPr>
            <a:endParaRPr lang="de-DE" altLang="de-DE" sz="1400" b="0" dirty="0">
              <a:solidFill>
                <a:schemeClr val="tx2"/>
              </a:solidFill>
              <a:latin typeface="+mn-lt"/>
            </a:endParaRPr>
          </a:p>
          <a:p>
            <a:pPr lvl="1"/>
            <a:endParaRPr lang="de-DE" sz="1400" b="0" dirty="0">
              <a:latin typeface="+mn-lt"/>
            </a:endParaRPr>
          </a:p>
          <a:p>
            <a:pPr lvl="1" algn="ctr"/>
            <a:r>
              <a:rPr lang="de-DE" sz="1400" b="0" dirty="0">
                <a:latin typeface="+mn-lt"/>
              </a:rPr>
              <a:t>	</a:t>
            </a:r>
            <a:r>
              <a:rPr lang="de-DE" dirty="0">
                <a:solidFill>
                  <a:schemeClr val="tx2"/>
                </a:solidFill>
                <a:latin typeface="+mn-lt"/>
              </a:rPr>
              <a:t>		</a:t>
            </a:r>
          </a:p>
          <a:p>
            <a:pPr lvl="1" algn="ctr"/>
            <a:endParaRPr lang="de-DE" dirty="0">
              <a:solidFill>
                <a:schemeClr val="tx2"/>
              </a:solidFill>
              <a:latin typeface="+mn-lt"/>
            </a:endParaRPr>
          </a:p>
          <a:p>
            <a:pPr lvl="1" algn="ctr"/>
            <a:r>
              <a:rPr lang="de-DE" b="0" dirty="0">
                <a:solidFill>
                  <a:schemeClr val="tx2"/>
                </a:solidFill>
                <a:latin typeface="+mn-lt"/>
              </a:rPr>
              <a:t>		</a:t>
            </a:r>
          </a:p>
          <a:p>
            <a:pPr lvl="1" algn="ctr"/>
            <a:endParaRPr lang="de-DE" b="0" dirty="0">
              <a:solidFill>
                <a:schemeClr val="tx2"/>
              </a:solidFill>
              <a:latin typeface="+mn-lt"/>
            </a:endParaRPr>
          </a:p>
          <a:p>
            <a:pPr lvl="1" algn="ctr"/>
            <a:r>
              <a:rPr lang="de-DE" b="0" dirty="0">
                <a:solidFill>
                  <a:schemeClr val="tx2"/>
                </a:solidFill>
                <a:latin typeface="+mn-lt"/>
              </a:rPr>
              <a:t>Die Versicherungssumme je Rechtsschutzfall beträgt 500.000 Euro. </a:t>
            </a:r>
            <a:br>
              <a:rPr lang="de-DE" b="0" dirty="0">
                <a:solidFill>
                  <a:schemeClr val="tx2"/>
                </a:solidFill>
                <a:latin typeface="+mn-lt"/>
              </a:rPr>
            </a:br>
            <a:r>
              <a:rPr lang="de-DE" b="0" dirty="0">
                <a:solidFill>
                  <a:schemeClr val="tx2"/>
                </a:solidFill>
                <a:latin typeface="+mn-lt"/>
              </a:rPr>
              <a:t>Für die zustellende Kaution stehen maximal zusätzlich 100.000 Euro zur Verfügung.</a:t>
            </a:r>
          </a:p>
          <a:p>
            <a:pPr>
              <a:buFont typeface="Arial" panose="020B0604020202020204" pitchFamily="34" charset="0"/>
              <a:buChar char="•"/>
            </a:pPr>
            <a:endParaRPr lang="de-DE" sz="1200" b="0" dirty="0"/>
          </a:p>
          <a:p>
            <a:pPr lvl="1"/>
            <a:br>
              <a:rPr lang="de-DE" altLang="de-DE" sz="1200" b="0" dirty="0"/>
            </a:br>
            <a:endParaRPr lang="de-DE" altLang="de-DE" sz="1200" b="0" dirty="0"/>
          </a:p>
        </p:txBody>
      </p:sp>
      <p:pic>
        <p:nvPicPr>
          <p:cNvPr id="11" name="Bild 5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420499" y="1486265"/>
            <a:ext cx="605972" cy="568566"/>
          </a:xfrm>
          <a:prstGeom prst="rect">
            <a:avLst/>
          </a:prstGeom>
        </p:spPr>
      </p:pic>
      <p:sp>
        <p:nvSpPr>
          <p:cNvPr id="2" name="Pfeil nach unten 1"/>
          <p:cNvSpPr/>
          <p:nvPr/>
        </p:nvSpPr>
        <p:spPr bwMode="gray">
          <a:xfrm>
            <a:off x="4148903" y="2239442"/>
            <a:ext cx="863029" cy="523982"/>
          </a:xfrm>
          <a:prstGeom prst="downArrow">
            <a:avLst/>
          </a:prstGeom>
          <a:solidFill>
            <a:schemeClr val="tx2"/>
          </a:solidFill>
          <a:ln>
            <a:solidFill>
              <a:schemeClr val="tx1"/>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grpSp>
        <p:nvGrpSpPr>
          <p:cNvPr id="12" name="Gruppieren 11">
            <a:extLst>
              <a:ext uri="{FF2B5EF4-FFF2-40B4-BE49-F238E27FC236}">
                <a16:creationId xmlns:a16="http://schemas.microsoft.com/office/drawing/2014/main" id="{3B54FE48-6200-3E4D-BB0C-CF638D945081}"/>
              </a:ext>
            </a:extLst>
          </p:cNvPr>
          <p:cNvGrpSpPr>
            <a:grpSpLocks noChangeAspect="1"/>
          </p:cNvGrpSpPr>
          <p:nvPr/>
        </p:nvGrpSpPr>
        <p:grpSpPr>
          <a:xfrm rot="540000">
            <a:off x="7226808" y="1449900"/>
            <a:ext cx="1503747" cy="1373571"/>
            <a:chOff x="3048440" y="2228930"/>
            <a:chExt cx="2581200" cy="2357752"/>
          </a:xfrm>
          <a:effectLst>
            <a:outerShdw blurRad="266700" dist="38100" dir="2700000" algn="tl" rotWithShape="0">
              <a:prstClr val="black">
                <a:alpha val="30000"/>
              </a:prstClr>
            </a:outerShdw>
          </a:effectLst>
        </p:grpSpPr>
        <p:sp>
          <p:nvSpPr>
            <p:cNvPr id="14" name="Freihandform 33">
              <a:extLst>
                <a:ext uri="{FF2B5EF4-FFF2-40B4-BE49-F238E27FC236}">
                  <a16:creationId xmlns:a16="http://schemas.microsoft.com/office/drawing/2014/main" id="{9EE77A02-6660-C14D-9273-77C13C363EE5}"/>
                </a:ext>
              </a:extLst>
            </p:cNvPr>
            <p:cNvSpPr/>
            <p:nvPr/>
          </p:nvSpPr>
          <p:spPr bwMode="gray">
            <a:xfrm>
              <a:off x="3048440" y="2228930"/>
              <a:ext cx="2581200" cy="2357749"/>
            </a:xfrm>
            <a:custGeom>
              <a:avLst/>
              <a:gdLst>
                <a:gd name="connsiteX0" fmla="*/ 1290600 w 2581200"/>
                <a:gd name="connsiteY0" fmla="*/ 0 h 2357750"/>
                <a:gd name="connsiteX1" fmla="*/ 2581200 w 2581200"/>
                <a:gd name="connsiteY1" fmla="*/ 1290600 h 2357750"/>
                <a:gd name="connsiteX2" fmla="*/ 2111542 w 2581200"/>
                <a:gd name="connsiteY2" fmla="*/ 2286490 h 2357750"/>
                <a:gd name="connsiteX3" fmla="*/ 2016247 w 2581200"/>
                <a:gd name="connsiteY3" fmla="*/ 2357750 h 2357750"/>
                <a:gd name="connsiteX4" fmla="*/ 564954 w 2581200"/>
                <a:gd name="connsiteY4" fmla="*/ 2357750 h 2357750"/>
                <a:gd name="connsiteX5" fmla="*/ 469659 w 2581200"/>
                <a:gd name="connsiteY5" fmla="*/ 2286490 h 2357750"/>
                <a:gd name="connsiteX6" fmla="*/ 0 w 2581200"/>
                <a:gd name="connsiteY6" fmla="*/ 1290600 h 2357750"/>
                <a:gd name="connsiteX7" fmla="*/ 1290600 w 2581200"/>
                <a:gd name="connsiteY7" fmla="*/ 0 h 235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1200" h="2357750">
                  <a:moveTo>
                    <a:pt x="1290600" y="0"/>
                  </a:moveTo>
                  <a:cubicBezTo>
                    <a:pt x="2003379" y="0"/>
                    <a:pt x="2581200" y="577821"/>
                    <a:pt x="2581200" y="1290600"/>
                  </a:cubicBezTo>
                  <a:cubicBezTo>
                    <a:pt x="2581200" y="1691538"/>
                    <a:pt x="2398374" y="2049775"/>
                    <a:pt x="2111542" y="2286490"/>
                  </a:cubicBezTo>
                  <a:lnTo>
                    <a:pt x="2016247" y="2357750"/>
                  </a:lnTo>
                  <a:lnTo>
                    <a:pt x="564954" y="2357750"/>
                  </a:lnTo>
                  <a:lnTo>
                    <a:pt x="469659" y="2286490"/>
                  </a:lnTo>
                  <a:cubicBezTo>
                    <a:pt x="182826" y="2049775"/>
                    <a:pt x="0" y="1691538"/>
                    <a:pt x="0" y="1290600"/>
                  </a:cubicBezTo>
                  <a:cubicBezTo>
                    <a:pt x="0" y="577821"/>
                    <a:pt x="577821" y="0"/>
                    <a:pt x="1290600" y="0"/>
                  </a:cubicBezTo>
                  <a:close/>
                </a:path>
              </a:pathLst>
            </a:custGeom>
            <a:solidFill>
              <a:schemeClr val="accent4"/>
            </a:solidFill>
            <a:ln w="9525">
              <a:noFill/>
            </a:ln>
            <a:effectLst/>
          </p:spPr>
          <p:txBody>
            <a:bodyPr vert="horz" wrap="square" lIns="72000" tIns="72000" rIns="72000" bIns="72000" numCol="1" rtlCol="0" anchor="ctr" anchorCtr="0" compatLnSpc="1">
              <a:prstTxWarp prst="textNoShape">
                <a:avLst/>
              </a:prstTxWarp>
              <a:noAutofit/>
            </a:bodyPr>
            <a:lstStyle/>
            <a:p>
              <a:pPr marL="0" indent="0" algn="ctr" defTabSz="762000">
                <a:lnSpc>
                  <a:spcPct val="100000"/>
                </a:lnSpc>
                <a:spcBef>
                  <a:spcPts val="0"/>
                </a:spcBef>
                <a:buClr>
                  <a:schemeClr val="bg1"/>
                </a:buClr>
                <a:buSzPts val="1600"/>
                <a:buNone/>
              </a:pPr>
              <a:r>
                <a:rPr lang="de-DE" sz="1450" b="1" dirty="0">
                  <a:solidFill>
                    <a:schemeClr val="bg1"/>
                  </a:solidFill>
                </a:rPr>
                <a:t>höhere Versicherungs-summe</a:t>
              </a:r>
            </a:p>
          </p:txBody>
        </p:sp>
        <p:sp>
          <p:nvSpPr>
            <p:cNvPr id="15" name="Freihandform 34">
              <a:extLst>
                <a:ext uri="{FF2B5EF4-FFF2-40B4-BE49-F238E27FC236}">
                  <a16:creationId xmlns:a16="http://schemas.microsoft.com/office/drawing/2014/main" id="{A7B604CE-49A4-B04F-B9D1-9332BFF126AD}"/>
                </a:ext>
              </a:extLst>
            </p:cNvPr>
            <p:cNvSpPr/>
            <p:nvPr/>
          </p:nvSpPr>
          <p:spPr bwMode="gray">
            <a:xfrm>
              <a:off x="3611131" y="4363223"/>
              <a:ext cx="1455824" cy="223459"/>
            </a:xfrm>
            <a:custGeom>
              <a:avLst/>
              <a:gdLst>
                <a:gd name="connsiteX0" fmla="*/ 727911 w 1455823"/>
                <a:gd name="connsiteY0" fmla="*/ 0 h 223459"/>
                <a:gd name="connsiteX1" fmla="*/ 1236379 w 1455823"/>
                <a:gd name="connsiteY1" fmla="*/ 102655 h 223459"/>
                <a:gd name="connsiteX2" fmla="*/ 1455823 w 1455823"/>
                <a:gd name="connsiteY2" fmla="*/ 221766 h 223459"/>
                <a:gd name="connsiteX3" fmla="*/ 1453558 w 1455823"/>
                <a:gd name="connsiteY3" fmla="*/ 223459 h 223459"/>
                <a:gd name="connsiteX4" fmla="*/ 2265 w 1455823"/>
                <a:gd name="connsiteY4" fmla="*/ 223459 h 223459"/>
                <a:gd name="connsiteX5" fmla="*/ 0 w 1455823"/>
                <a:gd name="connsiteY5" fmla="*/ 221765 h 223459"/>
                <a:gd name="connsiteX6" fmla="*/ 219444 w 1455823"/>
                <a:gd name="connsiteY6" fmla="*/ 102655 h 223459"/>
                <a:gd name="connsiteX7" fmla="*/ 727911 w 1455823"/>
                <a:gd name="connsiteY7" fmla="*/ 0 h 2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5823" h="223459">
                  <a:moveTo>
                    <a:pt x="727911" y="0"/>
                  </a:moveTo>
                  <a:cubicBezTo>
                    <a:pt x="908272" y="0"/>
                    <a:pt x="1080096" y="36553"/>
                    <a:pt x="1236379" y="102655"/>
                  </a:cubicBezTo>
                  <a:lnTo>
                    <a:pt x="1455823" y="221766"/>
                  </a:lnTo>
                  <a:lnTo>
                    <a:pt x="1453558" y="223459"/>
                  </a:lnTo>
                  <a:lnTo>
                    <a:pt x="2265" y="223459"/>
                  </a:lnTo>
                  <a:lnTo>
                    <a:pt x="0" y="221765"/>
                  </a:lnTo>
                  <a:lnTo>
                    <a:pt x="219444" y="102655"/>
                  </a:lnTo>
                  <a:cubicBezTo>
                    <a:pt x="375726" y="36553"/>
                    <a:pt x="547550" y="0"/>
                    <a:pt x="727911" y="0"/>
                  </a:cubicBezTo>
                  <a:close/>
                </a:path>
              </a:pathLst>
            </a:custGeom>
            <a:solidFill>
              <a:srgbClr val="14885E"/>
            </a:solidFill>
            <a:ln w="9525">
              <a:noFill/>
            </a:ln>
            <a:effectLst/>
          </p:spPr>
          <p:txBody>
            <a:bodyPr vert="horz" wrap="square" lIns="72000" tIns="0" rIns="72000" bIns="0" numCol="1" rtlCol="0" anchor="ctr" anchorCtr="0" compatLnSpc="1">
              <a:prstTxWarp prst="textNoShape">
                <a:avLst/>
              </a:prstTxWarp>
              <a:noAutofit/>
            </a:bodyPr>
            <a:lstStyle/>
            <a:p>
              <a:pPr marL="180000" marR="0" indent="-180000" algn="ctr" defTabSz="762000" eaLnBrk="1" latinLnBrk="0" hangingPunct="1">
                <a:lnSpc>
                  <a:spcPct val="100000"/>
                </a:lnSpc>
                <a:spcBef>
                  <a:spcPts val="1200"/>
                </a:spcBef>
                <a:buClr>
                  <a:schemeClr val="tx2"/>
                </a:buClr>
                <a:buSzPts val="1600"/>
                <a:buFont typeface="Wingdings" pitchFamily="2" charset="2"/>
                <a:buChar char="§"/>
                <a:tabLst/>
              </a:pPr>
              <a:endParaRPr lang="de-DE" dirty="0" err="1">
                <a:solidFill>
                  <a:schemeClr val="tx1"/>
                </a:solidFill>
                <a:latin typeface="+mn-lt"/>
              </a:endParaRPr>
            </a:p>
          </p:txBody>
        </p:sp>
      </p:grpSp>
    </p:spTree>
    <p:extLst>
      <p:ext uri="{BB962C8B-B14F-4D97-AF65-F5344CB8AC3E}">
        <p14:creationId xmlns:p14="http://schemas.microsoft.com/office/powerpoint/2010/main" val="2063085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eck 13"/>
          <p:cNvSpPr/>
          <p:nvPr/>
        </p:nvSpPr>
        <p:spPr bwMode="gray">
          <a:xfrm>
            <a:off x="179512" y="1112973"/>
            <a:ext cx="8801813" cy="3715881"/>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sp>
        <p:nvSpPr>
          <p:cNvPr id="697365" name="Rectangle 21"/>
          <p:cNvSpPr>
            <a:spLocks noGrp="1" noChangeArrowheads="1"/>
          </p:cNvSpPr>
          <p:nvPr>
            <p:ph type="title"/>
          </p:nvPr>
        </p:nvSpPr>
        <p:spPr bwMode="gray"/>
        <p:txBody>
          <a:bodyPr/>
          <a:lstStyle/>
          <a:p>
            <a:r>
              <a:rPr lang="de-DE" altLang="de-DE" dirty="0"/>
              <a:t>Versicherungsvertrag Landesfeuerwehrverband</a:t>
            </a:r>
            <a:br>
              <a:rPr lang="de-DE" altLang="de-DE" dirty="0"/>
            </a:br>
            <a:r>
              <a:rPr lang="de-DE" altLang="de-DE" dirty="0"/>
              <a:t>Kraftfahrtversicherung</a:t>
            </a:r>
          </a:p>
        </p:txBody>
      </p:sp>
      <p:sp>
        <p:nvSpPr>
          <p:cNvPr id="11" name="Textfeld 5"/>
          <p:cNvSpPr txBox="1">
            <a:spLocks noChangeArrowheads="1"/>
          </p:cNvSpPr>
          <p:nvPr/>
        </p:nvSpPr>
        <p:spPr bwMode="auto">
          <a:xfrm>
            <a:off x="446484" y="1498997"/>
            <a:ext cx="8637132" cy="3208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34289" tIns="34289" rIns="34289" bIns="34289">
            <a:spAutoFit/>
          </a:bodyPr>
          <a:lstStyle>
            <a:lvl1pPr>
              <a:defRPr sz="1600" b="1">
                <a:solidFill>
                  <a:srgbClr val="000000"/>
                </a:solidFill>
                <a:latin typeface="Arial" panose="020B0604020202020204" pitchFamily="34" charset="0"/>
              </a:defRPr>
            </a:lvl1pPr>
            <a:lvl2pPr marL="742950" indent="-285750">
              <a:defRPr sz="1600" b="1">
                <a:solidFill>
                  <a:srgbClr val="000000"/>
                </a:solidFill>
                <a:latin typeface="Arial" panose="020B0604020202020204" pitchFamily="34" charset="0"/>
              </a:defRPr>
            </a:lvl2pPr>
            <a:lvl3pPr marL="1143000" indent="-228600">
              <a:defRPr sz="1600" b="1">
                <a:solidFill>
                  <a:srgbClr val="000000"/>
                </a:solidFill>
                <a:latin typeface="Arial" panose="020B0604020202020204" pitchFamily="34" charset="0"/>
              </a:defRPr>
            </a:lvl3pPr>
            <a:lvl4pPr marL="1600200" indent="-228600">
              <a:defRPr sz="1600" b="1">
                <a:solidFill>
                  <a:srgbClr val="000000"/>
                </a:solidFill>
                <a:latin typeface="Arial" panose="020B0604020202020204" pitchFamily="34" charset="0"/>
              </a:defRPr>
            </a:lvl4pPr>
            <a:lvl5pPr marL="2057400" indent="-228600">
              <a:defRPr sz="1600" b="1">
                <a:solidFill>
                  <a:srgbClr val="000000"/>
                </a:solidFill>
                <a:latin typeface="Arial" panose="020B0604020202020204" pitchFamily="34" charset="0"/>
              </a:defRPr>
            </a:lvl5pPr>
            <a:lvl6pPr marL="2514600" indent="-228600" eaLnBrk="0" fontAlgn="base" hangingPunct="0">
              <a:spcBef>
                <a:spcPct val="0"/>
              </a:spcBef>
              <a:spcAft>
                <a:spcPct val="0"/>
              </a:spcAft>
              <a:defRPr sz="1600" b="1">
                <a:solidFill>
                  <a:srgbClr val="000000"/>
                </a:solidFill>
                <a:latin typeface="Arial" panose="020B0604020202020204" pitchFamily="34" charset="0"/>
              </a:defRPr>
            </a:lvl6pPr>
            <a:lvl7pPr marL="2971800" indent="-228600" eaLnBrk="0" fontAlgn="base" hangingPunct="0">
              <a:spcBef>
                <a:spcPct val="0"/>
              </a:spcBef>
              <a:spcAft>
                <a:spcPct val="0"/>
              </a:spcAft>
              <a:defRPr sz="1600" b="1">
                <a:solidFill>
                  <a:srgbClr val="000000"/>
                </a:solidFill>
                <a:latin typeface="Arial" panose="020B0604020202020204" pitchFamily="34" charset="0"/>
              </a:defRPr>
            </a:lvl7pPr>
            <a:lvl8pPr marL="3429000" indent="-228600" eaLnBrk="0" fontAlgn="base" hangingPunct="0">
              <a:spcBef>
                <a:spcPct val="0"/>
              </a:spcBef>
              <a:spcAft>
                <a:spcPct val="0"/>
              </a:spcAft>
              <a:defRPr sz="1600" b="1">
                <a:solidFill>
                  <a:srgbClr val="000000"/>
                </a:solidFill>
                <a:latin typeface="Arial" panose="020B0604020202020204" pitchFamily="34" charset="0"/>
              </a:defRPr>
            </a:lvl8pPr>
            <a:lvl9pPr marL="3886200" indent="-228600" eaLnBrk="0" fontAlgn="base" hangingPunct="0">
              <a:spcBef>
                <a:spcPct val="0"/>
              </a:spcBef>
              <a:spcAft>
                <a:spcPct val="0"/>
              </a:spcAft>
              <a:defRPr sz="1600" b="1">
                <a:solidFill>
                  <a:srgbClr val="000000"/>
                </a:solidFill>
                <a:latin typeface="Arial" panose="020B0604020202020204" pitchFamily="34" charset="0"/>
              </a:defRPr>
            </a:lvl9pPr>
          </a:lstStyle>
          <a:p>
            <a:pPr marL="914400" lvl="1" indent="-171450">
              <a:buFont typeface="Arial" panose="020B0604020202020204" pitchFamily="34" charset="0"/>
              <a:buChar char="•"/>
            </a:pPr>
            <a:r>
              <a:rPr lang="de-DE" altLang="de-DE" sz="1400" dirty="0">
                <a:solidFill>
                  <a:schemeClr val="tx2"/>
                </a:solidFill>
                <a:latin typeface="+mn-lt"/>
              </a:rPr>
              <a:t>Rabattverlust</a:t>
            </a:r>
          </a:p>
          <a:p>
            <a:pPr marL="1200150" lvl="2" indent="-285750">
              <a:buFont typeface="Wingdings" panose="05000000000000000000" pitchFamily="2" charset="2"/>
              <a:buChar char="Ø"/>
            </a:pPr>
            <a:r>
              <a:rPr lang="de-DE" altLang="de-DE" sz="1400" b="0" dirty="0">
                <a:solidFill>
                  <a:schemeClr val="tx2"/>
                </a:solidFill>
                <a:latin typeface="+mn-lt"/>
              </a:rPr>
              <a:t>Versichert ist der Rabattverlust, den der Versicherte bei Nutzung seines Privatfahrzeuges während des Einsatzes auf dem Wege von und zu den Einsätzen sowie in Ausübung sonstiger Tätigkeiten für den jeweiligen Verband erleidet.</a:t>
            </a:r>
            <a:br>
              <a:rPr lang="de-DE" altLang="de-DE" sz="1400" b="0" dirty="0">
                <a:solidFill>
                  <a:schemeClr val="tx2"/>
                </a:solidFill>
                <a:latin typeface="+mn-lt"/>
              </a:rPr>
            </a:br>
            <a:endParaRPr lang="de-DE" altLang="de-DE" sz="1400" b="0" dirty="0">
              <a:solidFill>
                <a:schemeClr val="tx2"/>
              </a:solidFill>
              <a:latin typeface="+mn-lt"/>
            </a:endParaRPr>
          </a:p>
          <a:p>
            <a:pPr marL="1657350" lvl="3" indent="-285750">
              <a:lnSpc>
                <a:spcPts val="0"/>
              </a:lnSpc>
              <a:buFont typeface="Arial" panose="020B0604020202020204" pitchFamily="34" charset="0"/>
              <a:buChar char="•"/>
            </a:pPr>
            <a:r>
              <a:rPr lang="de-DE" altLang="de-DE" sz="1200" dirty="0">
                <a:solidFill>
                  <a:schemeClr val="tx2"/>
                </a:solidFill>
                <a:latin typeface="+mn-lt"/>
              </a:rPr>
              <a:t>Mehraufwand wegen Rückstufung </a:t>
            </a:r>
            <a:r>
              <a:rPr lang="de-DE" altLang="de-DE" sz="1200" b="0" dirty="0">
                <a:solidFill>
                  <a:schemeClr val="tx2"/>
                </a:solidFill>
                <a:latin typeface="+mn-lt"/>
              </a:rPr>
              <a:t>seines Vertrages für die Zeit von </a:t>
            </a:r>
            <a:r>
              <a:rPr lang="de-DE" altLang="de-DE" sz="1200" dirty="0">
                <a:solidFill>
                  <a:schemeClr val="tx2"/>
                </a:solidFill>
                <a:latin typeface="+mn-lt"/>
              </a:rPr>
              <a:t>3 Jahren</a:t>
            </a:r>
          </a:p>
          <a:p>
            <a:pPr marL="1657350" lvl="3" indent="-285750">
              <a:buFont typeface="Arial" panose="020B0604020202020204" pitchFamily="34" charset="0"/>
              <a:buChar char="•"/>
            </a:pPr>
            <a:r>
              <a:rPr lang="de-DE" altLang="de-DE" sz="1200" b="0" dirty="0">
                <a:solidFill>
                  <a:schemeClr val="tx2"/>
                </a:solidFill>
                <a:latin typeface="+mn-lt"/>
              </a:rPr>
              <a:t>Begrenzung des Mehraufwandes </a:t>
            </a:r>
            <a:r>
              <a:rPr lang="de-DE" altLang="de-DE" sz="1200" dirty="0">
                <a:solidFill>
                  <a:schemeClr val="tx2"/>
                </a:solidFill>
                <a:latin typeface="+mn-lt"/>
              </a:rPr>
              <a:t>je Schadenereignis 2.500 Euro</a:t>
            </a:r>
          </a:p>
          <a:p>
            <a:pPr marL="914400" lvl="1" indent="-171450">
              <a:buFont typeface="Arial" panose="020B0604020202020204" pitchFamily="34" charset="0"/>
              <a:buChar char="•"/>
            </a:pPr>
            <a:endParaRPr lang="de-DE" altLang="de-DE" sz="1400" dirty="0">
              <a:solidFill>
                <a:schemeClr val="tx2"/>
              </a:solidFill>
              <a:latin typeface="+mn-lt"/>
            </a:endParaRPr>
          </a:p>
          <a:p>
            <a:pPr marL="914400" lvl="1" indent="-171450">
              <a:buFont typeface="Arial" panose="020B0604020202020204" pitchFamily="34" charset="0"/>
              <a:buChar char="•"/>
            </a:pPr>
            <a:r>
              <a:rPr lang="de-DE" altLang="de-DE" sz="1400" dirty="0">
                <a:solidFill>
                  <a:schemeClr val="tx2"/>
                </a:solidFill>
                <a:latin typeface="+mn-lt"/>
              </a:rPr>
              <a:t>Kaskoversicherung</a:t>
            </a:r>
          </a:p>
          <a:p>
            <a:pPr marL="1200150" lvl="2" indent="-285750">
              <a:buFont typeface="Wingdings" panose="05000000000000000000" pitchFamily="2" charset="2"/>
              <a:buChar char="Ø"/>
            </a:pPr>
            <a:r>
              <a:rPr lang="de-DE" altLang="de-DE" sz="1400" b="0" dirty="0">
                <a:solidFill>
                  <a:schemeClr val="tx2"/>
                </a:solidFill>
                <a:latin typeface="+mn-lt"/>
              </a:rPr>
              <a:t>Versichert ist das Unfallrisiko mit dem Privatfahrzeug, das für den definierten</a:t>
            </a:r>
            <a:br>
              <a:rPr lang="de-DE" altLang="de-DE" sz="1400" b="0" dirty="0">
                <a:solidFill>
                  <a:schemeClr val="tx2"/>
                </a:solidFill>
                <a:latin typeface="+mn-lt"/>
              </a:rPr>
            </a:br>
            <a:r>
              <a:rPr lang="de-DE" altLang="de-DE" sz="1400" b="0" dirty="0">
                <a:solidFill>
                  <a:schemeClr val="tx2"/>
                </a:solidFill>
                <a:latin typeface="+mn-lt"/>
              </a:rPr>
              <a:t>Personenkreis bei Fahrten im Auftrag des Verbandes und zu Veranstaltungen</a:t>
            </a:r>
            <a:br>
              <a:rPr lang="de-DE" altLang="de-DE" sz="1400" b="0" dirty="0">
                <a:solidFill>
                  <a:schemeClr val="tx2"/>
                </a:solidFill>
                <a:latin typeface="+mn-lt"/>
              </a:rPr>
            </a:br>
            <a:r>
              <a:rPr lang="de-DE" altLang="de-DE" sz="1400" b="0" dirty="0">
                <a:solidFill>
                  <a:schemeClr val="tx2"/>
                </a:solidFill>
                <a:latin typeface="+mn-lt"/>
              </a:rPr>
              <a:t>des Verbandes entstehen kann</a:t>
            </a:r>
          </a:p>
          <a:p>
            <a:pPr marL="1085850" lvl="2" indent="-171450">
              <a:buFont typeface="Wingdings" panose="05000000000000000000" pitchFamily="2" charset="2"/>
              <a:buChar char="Ø"/>
            </a:pPr>
            <a:endParaRPr lang="de-DE" altLang="de-DE" sz="800" b="0" dirty="0">
              <a:solidFill>
                <a:schemeClr val="tx2"/>
              </a:solidFill>
              <a:latin typeface="+mn-lt"/>
            </a:endParaRPr>
          </a:p>
          <a:p>
            <a:pPr marL="1200150" lvl="2" indent="-285750">
              <a:buFont typeface="Wingdings" panose="05000000000000000000" pitchFamily="2" charset="2"/>
              <a:buChar char="Ø"/>
            </a:pPr>
            <a:r>
              <a:rPr lang="de-DE" altLang="de-DE" sz="1400" b="0" dirty="0">
                <a:solidFill>
                  <a:schemeClr val="tx2"/>
                </a:solidFill>
                <a:latin typeface="+mn-lt"/>
              </a:rPr>
              <a:t>Höchstersatzleistung:</a:t>
            </a:r>
          </a:p>
          <a:p>
            <a:pPr lvl="4">
              <a:buFont typeface="Arial" panose="020B0604020202020204" pitchFamily="34" charset="0"/>
              <a:buChar char="•"/>
            </a:pPr>
            <a:r>
              <a:rPr lang="de-DE" altLang="de-DE" sz="1200" b="0" dirty="0">
                <a:solidFill>
                  <a:schemeClr val="tx2"/>
                </a:solidFill>
                <a:latin typeface="+mn-lt"/>
              </a:rPr>
              <a:t>je versichertes Fahrzeug: </a:t>
            </a:r>
            <a:r>
              <a:rPr lang="de-DE" altLang="de-DE" sz="1200" dirty="0">
                <a:solidFill>
                  <a:schemeClr val="tx2"/>
                </a:solidFill>
                <a:latin typeface="+mn-lt"/>
              </a:rPr>
              <a:t>15.000 Euro</a:t>
            </a:r>
          </a:p>
          <a:p>
            <a:pPr lvl="4">
              <a:buFont typeface="Arial" panose="020B0604020202020204" pitchFamily="34" charset="0"/>
              <a:buChar char="•"/>
            </a:pPr>
            <a:r>
              <a:rPr lang="de-DE" altLang="de-DE" sz="1200" b="0" dirty="0">
                <a:solidFill>
                  <a:schemeClr val="tx2"/>
                </a:solidFill>
                <a:latin typeface="+mn-lt"/>
              </a:rPr>
              <a:t>für alle in </a:t>
            </a:r>
            <a:r>
              <a:rPr lang="de-DE" altLang="de-DE" sz="1200" dirty="0">
                <a:solidFill>
                  <a:schemeClr val="tx2"/>
                </a:solidFill>
                <a:latin typeface="+mn-lt"/>
              </a:rPr>
              <a:t>einem Jahr </a:t>
            </a:r>
            <a:r>
              <a:rPr lang="de-DE" altLang="de-DE" sz="1200" b="0" dirty="0">
                <a:solidFill>
                  <a:schemeClr val="tx2"/>
                </a:solidFill>
                <a:latin typeface="+mn-lt"/>
              </a:rPr>
              <a:t>anfallenden Kaskoschäden </a:t>
            </a:r>
            <a:r>
              <a:rPr lang="de-DE" altLang="de-DE" sz="1200" dirty="0">
                <a:solidFill>
                  <a:schemeClr val="tx2"/>
                </a:solidFill>
                <a:latin typeface="+mn-lt"/>
              </a:rPr>
              <a:t>80.000 Euro</a:t>
            </a:r>
          </a:p>
        </p:txBody>
      </p:sp>
      <p:pic>
        <p:nvPicPr>
          <p:cNvPr id="18" name="Bild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446483" y="1498997"/>
            <a:ext cx="492741" cy="462325"/>
          </a:xfrm>
          <a:prstGeom prst="rect">
            <a:avLst/>
          </a:prstGeom>
        </p:spPr>
      </p:pic>
    </p:spTree>
    <p:extLst>
      <p:ext uri="{BB962C8B-B14F-4D97-AF65-F5344CB8AC3E}">
        <p14:creationId xmlns:p14="http://schemas.microsoft.com/office/powerpoint/2010/main" val="2554469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bwMode="gray">
          <a:xfrm>
            <a:off x="179512" y="1112973"/>
            <a:ext cx="8801813" cy="3715881"/>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sp>
        <p:nvSpPr>
          <p:cNvPr id="697365" name="Rectangle 21"/>
          <p:cNvSpPr>
            <a:spLocks noGrp="1" noChangeArrowheads="1"/>
          </p:cNvSpPr>
          <p:nvPr>
            <p:ph type="title"/>
          </p:nvPr>
        </p:nvSpPr>
        <p:spPr bwMode="gray"/>
        <p:txBody>
          <a:bodyPr/>
          <a:lstStyle/>
          <a:p>
            <a:r>
              <a:rPr lang="de-DE" altLang="de-DE" dirty="0"/>
              <a:t>Versicherungsvertrag Landesfeuerwehrverband</a:t>
            </a:r>
            <a:br>
              <a:rPr lang="de-DE" altLang="de-DE" dirty="0"/>
            </a:br>
            <a:r>
              <a:rPr lang="de-DE" altLang="de-DE" dirty="0"/>
              <a:t>Musikinstrumenten-Versicherung </a:t>
            </a:r>
            <a:r>
              <a:rPr lang="de-DE" altLang="de-DE" sz="1400" dirty="0"/>
              <a:t>- z. B. für Feuerwehrspielmannszüge </a:t>
            </a:r>
            <a:br>
              <a:rPr lang="de-DE" altLang="de-DE" dirty="0"/>
            </a:br>
            <a:endParaRPr lang="de-DE" altLang="de-DE" dirty="0"/>
          </a:p>
        </p:txBody>
      </p:sp>
      <p:sp>
        <p:nvSpPr>
          <p:cNvPr id="2" name="Rechteck 1"/>
          <p:cNvSpPr/>
          <p:nvPr/>
        </p:nvSpPr>
        <p:spPr>
          <a:xfrm>
            <a:off x="273225" y="1449342"/>
            <a:ext cx="8614386" cy="3289362"/>
          </a:xfrm>
          <a:prstGeom prst="rect">
            <a:avLst/>
          </a:prstGeom>
        </p:spPr>
        <p:txBody>
          <a:bodyPr wrap="square">
            <a:spAutoFit/>
          </a:bodyPr>
          <a:lstStyle/>
          <a:p>
            <a:pPr>
              <a:defRPr b="0"/>
            </a:pPr>
            <a:endParaRPr lang="de-DE" sz="975" dirty="0">
              <a:cs typeface="Arial" panose="020B0604020202020204" pitchFamily="34" charset="0"/>
            </a:endParaRPr>
          </a:p>
          <a:p>
            <a:pPr marL="1031169" lvl="2" indent="-285750">
              <a:buFont typeface="Arial" panose="020B0604020202020204" pitchFamily="34" charset="0"/>
              <a:buChar char="•"/>
              <a:defRPr b="0"/>
            </a:pPr>
            <a:r>
              <a:rPr lang="de-DE" sz="1400" b="1" dirty="0">
                <a:solidFill>
                  <a:schemeClr val="tx2"/>
                </a:solidFill>
                <a:latin typeface="+mn-lt"/>
              </a:rPr>
              <a:t>Allgefahren-Deckung</a:t>
            </a:r>
          </a:p>
          <a:p>
            <a:pPr marL="1031169" lvl="2" indent="-285750">
              <a:buFont typeface="Arial" panose="020B0604020202020204" pitchFamily="34" charset="0"/>
              <a:buChar char="•"/>
              <a:defRPr b="0"/>
            </a:pPr>
            <a:endParaRPr lang="de-DE" sz="1400" b="1" dirty="0">
              <a:solidFill>
                <a:schemeClr val="tx2"/>
              </a:solidFill>
              <a:latin typeface="+mn-lt"/>
            </a:endParaRPr>
          </a:p>
          <a:p>
            <a:pPr marL="1031169" lvl="2" indent="-285750">
              <a:buFont typeface="Arial" panose="020B0604020202020204" pitchFamily="34" charset="0"/>
              <a:buChar char="•"/>
              <a:defRPr b="0"/>
            </a:pPr>
            <a:r>
              <a:rPr lang="de-DE" sz="1400" b="1" dirty="0">
                <a:solidFill>
                  <a:schemeClr val="tx2"/>
                </a:solidFill>
                <a:latin typeface="+mn-lt"/>
              </a:rPr>
              <a:t>optional gegen Mehrbeitrag</a:t>
            </a:r>
            <a:br>
              <a:rPr lang="de-DE" sz="1400" b="1" dirty="0">
                <a:solidFill>
                  <a:schemeClr val="tx2"/>
                </a:solidFill>
                <a:latin typeface="+mn-lt"/>
              </a:rPr>
            </a:br>
            <a:endParaRPr lang="de-DE" sz="1400" b="1" dirty="0">
              <a:solidFill>
                <a:schemeClr val="tx2"/>
              </a:solidFill>
              <a:latin typeface="+mn-lt"/>
            </a:endParaRPr>
          </a:p>
          <a:p>
            <a:pPr marL="1031169" lvl="2" indent="-285750">
              <a:buFont typeface="Arial" panose="020B0604020202020204" pitchFamily="34" charset="0"/>
              <a:buChar char="•"/>
              <a:defRPr b="0"/>
            </a:pPr>
            <a:r>
              <a:rPr lang="de-DE" sz="1400" b="1" dirty="0">
                <a:solidFill>
                  <a:schemeClr val="tx2"/>
                </a:solidFill>
              </a:rPr>
              <a:t>Entschädigung zum Zeitwert</a:t>
            </a:r>
            <a:br>
              <a:rPr lang="de-DE" sz="1400" b="1" dirty="0">
                <a:solidFill>
                  <a:schemeClr val="tx2"/>
                </a:solidFill>
              </a:rPr>
            </a:br>
            <a:r>
              <a:rPr lang="de-DE" sz="1400" b="1" dirty="0">
                <a:solidFill>
                  <a:schemeClr val="tx2"/>
                </a:solidFill>
                <a:latin typeface="+mn-lt"/>
              </a:rPr>
              <a:t>gegen Verlust und Beschädigung, insbesondere entstanden durch:</a:t>
            </a:r>
          </a:p>
          <a:p>
            <a:pPr marL="1403878" lvl="3" indent="-285750">
              <a:buFont typeface="Wingdings" panose="05000000000000000000" pitchFamily="2" charset="2"/>
              <a:buChar char="Ø"/>
              <a:defRPr b="0"/>
            </a:pPr>
            <a:r>
              <a:rPr lang="de-DE" sz="1200" dirty="0">
                <a:solidFill>
                  <a:schemeClr val="tx2"/>
                </a:solidFill>
                <a:latin typeface="+mn-lt"/>
              </a:rPr>
              <a:t>Transport, Transportmittelunfall, Diebstahl, Abhandenkommen, Veruntreuung, Unterschlagung, Raub, räuberische Erpressung, Vertauschen, Liegen lassen, Brand, Blitzschlag, Explosion, Wasser und Elementarereignisse</a:t>
            </a:r>
          </a:p>
          <a:p>
            <a:pPr marL="1403878" lvl="3" indent="-285750">
              <a:buFont typeface="Arial" panose="020B0604020202020204" pitchFamily="34" charset="0"/>
              <a:buChar char="•"/>
              <a:defRPr b="0"/>
            </a:pPr>
            <a:endParaRPr lang="de-DE" sz="1400" dirty="0">
              <a:solidFill>
                <a:schemeClr val="tx2"/>
              </a:solidFill>
              <a:latin typeface="+mn-lt"/>
            </a:endParaRPr>
          </a:p>
          <a:p>
            <a:pPr marL="1031169" lvl="2" indent="-285750">
              <a:buFont typeface="Arial" panose="020B0604020202020204" pitchFamily="34" charset="0"/>
              <a:buChar char="•"/>
              <a:defRPr b="0"/>
            </a:pPr>
            <a:r>
              <a:rPr lang="de-DE" sz="1400" b="1" dirty="0">
                <a:solidFill>
                  <a:schemeClr val="tx2"/>
                </a:solidFill>
                <a:latin typeface="+mn-lt"/>
              </a:rPr>
              <a:t>Geltungsbereich</a:t>
            </a:r>
            <a:endParaRPr lang="de-DE" sz="1400" dirty="0">
              <a:solidFill>
                <a:schemeClr val="tx2"/>
              </a:solidFill>
              <a:latin typeface="+mn-lt"/>
            </a:endParaRPr>
          </a:p>
          <a:p>
            <a:pPr marL="1403878" lvl="3" indent="-285750">
              <a:buFont typeface="Wingdings" panose="05000000000000000000" pitchFamily="2" charset="2"/>
              <a:buChar char="Ø"/>
              <a:defRPr b="0"/>
            </a:pPr>
            <a:r>
              <a:rPr lang="de-DE" sz="1200" dirty="0">
                <a:solidFill>
                  <a:schemeClr val="tx2"/>
                </a:solidFill>
                <a:latin typeface="+mn-lt"/>
              </a:rPr>
              <a:t>Deutschland, Österreich, Schweiz, Frankreich, Belgien, Niederlande,</a:t>
            </a:r>
            <a:br>
              <a:rPr lang="de-DE" sz="1200" dirty="0">
                <a:solidFill>
                  <a:schemeClr val="tx2"/>
                </a:solidFill>
                <a:latin typeface="+mn-lt"/>
              </a:rPr>
            </a:br>
            <a:r>
              <a:rPr lang="de-DE" sz="1200" dirty="0">
                <a:solidFill>
                  <a:schemeClr val="tx2"/>
                </a:solidFill>
                <a:latin typeface="+mn-lt"/>
              </a:rPr>
              <a:t>Luxemburg, Dänemark</a:t>
            </a:r>
          </a:p>
          <a:p>
            <a:pPr marL="1403878" lvl="3" indent="-285750">
              <a:buFont typeface="Wingdings" panose="05000000000000000000" pitchFamily="2" charset="2"/>
              <a:buChar char="Ø"/>
              <a:defRPr b="0"/>
            </a:pPr>
            <a:r>
              <a:rPr lang="de-DE" sz="1200" dirty="0">
                <a:solidFill>
                  <a:schemeClr val="tx2"/>
                </a:solidFill>
                <a:latin typeface="+mn-lt"/>
              </a:rPr>
              <a:t>Erweiterung gegen Zuschlag möglich</a:t>
            </a:r>
          </a:p>
          <a:p>
            <a:pPr marL="1031169" lvl="2" indent="-285750">
              <a:buFont typeface="Arial" panose="020B0604020202020204" pitchFamily="34" charset="0"/>
              <a:buChar char="•"/>
              <a:defRPr b="0"/>
            </a:pPr>
            <a:endParaRPr lang="de-DE" sz="1400" dirty="0">
              <a:solidFill>
                <a:schemeClr val="tx2"/>
              </a:solidFill>
              <a:latin typeface="+mn-lt"/>
            </a:endParaRPr>
          </a:p>
        </p:txBody>
      </p:sp>
      <p:sp>
        <p:nvSpPr>
          <p:cNvPr id="5" name="Rechteck 4"/>
          <p:cNvSpPr/>
          <p:nvPr/>
        </p:nvSpPr>
        <p:spPr>
          <a:xfrm>
            <a:off x="585788" y="2986946"/>
            <a:ext cx="7128792" cy="403957"/>
          </a:xfrm>
          <a:prstGeom prst="rect">
            <a:avLst/>
          </a:prstGeom>
        </p:spPr>
        <p:txBody>
          <a:bodyPr wrap="square">
            <a:spAutoFit/>
          </a:bodyPr>
          <a:lstStyle/>
          <a:p>
            <a:endParaRPr lang="de-DE" sz="975" dirty="0"/>
          </a:p>
          <a:p>
            <a:r>
              <a:rPr lang="de-DE" sz="1050" dirty="0">
                <a:cs typeface="Arial" panose="020B0604020202020204" pitchFamily="34" charset="0"/>
              </a:rPr>
              <a:t>   </a:t>
            </a:r>
            <a:endParaRPr lang="de-DE" sz="975" dirty="0">
              <a:cs typeface="Arial" panose="020B0604020202020204" pitchFamily="34" charset="0"/>
            </a:endParaRPr>
          </a:p>
        </p:txBody>
      </p:sp>
      <p:pic>
        <p:nvPicPr>
          <p:cNvPr id="14" name="Bild 5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361819" y="1657088"/>
            <a:ext cx="447937" cy="420286"/>
          </a:xfrm>
          <a:prstGeom prst="rect">
            <a:avLst/>
          </a:prstGeom>
          <a:noFill/>
        </p:spPr>
      </p:pic>
      <p:sp>
        <p:nvSpPr>
          <p:cNvPr id="3" name="Textfeld 2"/>
          <p:cNvSpPr txBox="1"/>
          <p:nvPr/>
        </p:nvSpPr>
        <p:spPr bwMode="gray">
          <a:xfrm>
            <a:off x="2405270" y="1225826"/>
            <a:ext cx="3200400" cy="307777"/>
          </a:xfrm>
          <a:prstGeom prst="rect">
            <a:avLst/>
          </a:prstGeom>
          <a:noFill/>
        </p:spPr>
        <p:txBody>
          <a:bodyPr vert="horz" wrap="square" lIns="0" tIns="0" rIns="0" bIns="0" numCol="1" rtlCol="0" anchor="t" anchorCtr="0" compatLnSpc="1">
            <a:prstTxWarp prst="textNoShape">
              <a:avLst/>
            </a:prstTxWarp>
            <a:spAutoFit/>
          </a:bodyPr>
          <a:lstStyle/>
          <a:p>
            <a:pPr lvl="2" algn="ctr" defTabSz="762000">
              <a:buClr>
                <a:schemeClr val="tx2"/>
              </a:buClr>
              <a:buSzPct val="100000"/>
              <a:defRPr b="0"/>
            </a:pPr>
            <a:r>
              <a:rPr lang="de-DE" sz="2000" b="1" dirty="0">
                <a:solidFill>
                  <a:schemeClr val="tx2"/>
                </a:solidFill>
                <a:latin typeface="+mn-lt"/>
              </a:rPr>
              <a:t>- Optional -</a:t>
            </a:r>
          </a:p>
        </p:txBody>
      </p:sp>
    </p:spTree>
    <p:extLst>
      <p:ext uri="{BB962C8B-B14F-4D97-AF65-F5344CB8AC3E}">
        <p14:creationId xmlns:p14="http://schemas.microsoft.com/office/powerpoint/2010/main" val="2314079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bwMode="gray">
          <a:xfrm>
            <a:off x="179512" y="1421194"/>
            <a:ext cx="8801813" cy="2575449"/>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sp>
        <p:nvSpPr>
          <p:cNvPr id="697365" name="Rectangle 21"/>
          <p:cNvSpPr>
            <a:spLocks noGrp="1" noChangeArrowheads="1"/>
          </p:cNvSpPr>
          <p:nvPr>
            <p:ph type="title"/>
          </p:nvPr>
        </p:nvSpPr>
        <p:spPr bwMode="gray"/>
        <p:txBody>
          <a:bodyPr/>
          <a:lstStyle/>
          <a:p>
            <a:r>
              <a:rPr lang="de-DE" altLang="de-DE" dirty="0"/>
              <a:t>Versicherungsvertrag Landesfeuerwehrverband</a:t>
            </a:r>
          </a:p>
        </p:txBody>
      </p:sp>
      <p:sp>
        <p:nvSpPr>
          <p:cNvPr id="11" name="Textfeld 5"/>
          <p:cNvSpPr txBox="1">
            <a:spLocks noChangeArrowheads="1"/>
          </p:cNvSpPr>
          <p:nvPr/>
        </p:nvSpPr>
        <p:spPr bwMode="auto">
          <a:xfrm>
            <a:off x="446485" y="1807219"/>
            <a:ext cx="8283977" cy="1777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34289" tIns="34289" rIns="34289" bIns="34289">
            <a:spAutoFit/>
          </a:bodyPr>
          <a:lstStyle>
            <a:lvl1pPr>
              <a:defRPr sz="1600" b="1">
                <a:solidFill>
                  <a:srgbClr val="000000"/>
                </a:solidFill>
                <a:latin typeface="Arial" panose="020B0604020202020204" pitchFamily="34" charset="0"/>
              </a:defRPr>
            </a:lvl1pPr>
            <a:lvl2pPr marL="742950" indent="-285750">
              <a:defRPr sz="1600" b="1">
                <a:solidFill>
                  <a:srgbClr val="000000"/>
                </a:solidFill>
                <a:latin typeface="Arial" panose="020B0604020202020204" pitchFamily="34" charset="0"/>
              </a:defRPr>
            </a:lvl2pPr>
            <a:lvl3pPr marL="1143000" indent="-228600">
              <a:defRPr sz="1600" b="1">
                <a:solidFill>
                  <a:srgbClr val="000000"/>
                </a:solidFill>
                <a:latin typeface="Arial" panose="020B0604020202020204" pitchFamily="34" charset="0"/>
              </a:defRPr>
            </a:lvl3pPr>
            <a:lvl4pPr marL="1600200" indent="-228600">
              <a:defRPr sz="1600" b="1">
                <a:solidFill>
                  <a:srgbClr val="000000"/>
                </a:solidFill>
                <a:latin typeface="Arial" panose="020B0604020202020204" pitchFamily="34" charset="0"/>
              </a:defRPr>
            </a:lvl4pPr>
            <a:lvl5pPr marL="2057400" indent="-228600">
              <a:defRPr sz="1600" b="1">
                <a:solidFill>
                  <a:srgbClr val="000000"/>
                </a:solidFill>
                <a:latin typeface="Arial" panose="020B0604020202020204" pitchFamily="34" charset="0"/>
              </a:defRPr>
            </a:lvl5pPr>
            <a:lvl6pPr marL="2514600" indent="-228600" eaLnBrk="0" fontAlgn="base" hangingPunct="0">
              <a:spcBef>
                <a:spcPct val="0"/>
              </a:spcBef>
              <a:spcAft>
                <a:spcPct val="0"/>
              </a:spcAft>
              <a:defRPr sz="1600" b="1">
                <a:solidFill>
                  <a:srgbClr val="000000"/>
                </a:solidFill>
                <a:latin typeface="Arial" panose="020B0604020202020204" pitchFamily="34" charset="0"/>
              </a:defRPr>
            </a:lvl6pPr>
            <a:lvl7pPr marL="2971800" indent="-228600" eaLnBrk="0" fontAlgn="base" hangingPunct="0">
              <a:spcBef>
                <a:spcPct val="0"/>
              </a:spcBef>
              <a:spcAft>
                <a:spcPct val="0"/>
              </a:spcAft>
              <a:defRPr sz="1600" b="1">
                <a:solidFill>
                  <a:srgbClr val="000000"/>
                </a:solidFill>
                <a:latin typeface="Arial" panose="020B0604020202020204" pitchFamily="34" charset="0"/>
              </a:defRPr>
            </a:lvl7pPr>
            <a:lvl8pPr marL="3429000" indent="-228600" eaLnBrk="0" fontAlgn="base" hangingPunct="0">
              <a:spcBef>
                <a:spcPct val="0"/>
              </a:spcBef>
              <a:spcAft>
                <a:spcPct val="0"/>
              </a:spcAft>
              <a:defRPr sz="1600" b="1">
                <a:solidFill>
                  <a:srgbClr val="000000"/>
                </a:solidFill>
                <a:latin typeface="Arial" panose="020B0604020202020204" pitchFamily="34" charset="0"/>
              </a:defRPr>
            </a:lvl8pPr>
            <a:lvl9pPr marL="3886200" indent="-228600" eaLnBrk="0" fontAlgn="base" hangingPunct="0">
              <a:spcBef>
                <a:spcPct val="0"/>
              </a:spcBef>
              <a:spcAft>
                <a:spcPct val="0"/>
              </a:spcAft>
              <a:defRPr sz="1600" b="1">
                <a:solidFill>
                  <a:srgbClr val="000000"/>
                </a:solidFill>
                <a:latin typeface="Arial" panose="020B0604020202020204" pitchFamily="34" charset="0"/>
              </a:defRPr>
            </a:lvl9pPr>
          </a:lstStyle>
          <a:p>
            <a:pPr algn="ctr"/>
            <a:endParaRPr lang="de-DE" altLang="de-DE" sz="1500" b="0" dirty="0"/>
          </a:p>
          <a:p>
            <a:pPr marL="285750" indent="-285750">
              <a:buFont typeface="Arial" panose="020B0604020202020204" pitchFamily="34" charset="0"/>
              <a:buChar char="•"/>
            </a:pPr>
            <a:r>
              <a:rPr lang="de-DE" altLang="de-DE" b="0" dirty="0">
                <a:solidFill>
                  <a:schemeClr val="tx2"/>
                </a:solidFill>
                <a:latin typeface="+mn-lt"/>
              </a:rPr>
              <a:t>Die Haftpflicht-, Rechtsschutz- und Kraftfahrtversicherung gelten </a:t>
            </a:r>
            <a:r>
              <a:rPr lang="de-DE" altLang="de-DE" dirty="0">
                <a:solidFill>
                  <a:schemeClr val="tx2"/>
                </a:solidFill>
                <a:latin typeface="+mn-lt"/>
              </a:rPr>
              <a:t>subsidiär</a:t>
            </a:r>
            <a:r>
              <a:rPr lang="de-DE" altLang="de-DE" b="0" dirty="0">
                <a:solidFill>
                  <a:schemeClr val="tx2"/>
                </a:solidFill>
                <a:latin typeface="+mn-lt"/>
              </a:rPr>
              <a:t>;</a:t>
            </a:r>
          </a:p>
          <a:p>
            <a:pPr marL="285750" indent="-285750">
              <a:buFont typeface="Arial" panose="020B0604020202020204" pitchFamily="34" charset="0"/>
              <a:buChar char="•"/>
            </a:pPr>
            <a:endParaRPr lang="de-DE" altLang="de-DE" b="0" dirty="0">
              <a:solidFill>
                <a:schemeClr val="tx2"/>
              </a:solidFill>
              <a:latin typeface="+mn-lt"/>
            </a:endParaRPr>
          </a:p>
          <a:p>
            <a:pPr marL="285750" indent="-285750">
              <a:buFont typeface="Arial" panose="020B0604020202020204" pitchFamily="34" charset="0"/>
              <a:buChar char="•"/>
            </a:pPr>
            <a:r>
              <a:rPr lang="de-DE" altLang="de-DE" b="0" dirty="0">
                <a:solidFill>
                  <a:schemeClr val="tx2"/>
                </a:solidFill>
                <a:latin typeface="+mn-lt"/>
              </a:rPr>
              <a:t>d. h. jedweder andere Versicherungsschutz für den gleichen Versicherungsfall geht dieser Police vor. </a:t>
            </a:r>
          </a:p>
          <a:p>
            <a:pPr marL="285750" indent="-285750">
              <a:buFont typeface="Arial" panose="020B0604020202020204" pitchFamily="34" charset="0"/>
              <a:buChar char="•"/>
            </a:pPr>
            <a:endParaRPr lang="de-DE" altLang="de-DE" b="0" dirty="0">
              <a:solidFill>
                <a:schemeClr val="tx2"/>
              </a:solidFill>
              <a:latin typeface="+mn-lt"/>
            </a:endParaRPr>
          </a:p>
          <a:p>
            <a:pPr marL="285750" indent="-285750">
              <a:buFont typeface="Arial" panose="020B0604020202020204" pitchFamily="34" charset="0"/>
              <a:buChar char="•"/>
            </a:pPr>
            <a:r>
              <a:rPr lang="de-DE" altLang="de-DE" b="0" dirty="0">
                <a:solidFill>
                  <a:schemeClr val="tx2"/>
                </a:solidFill>
                <a:latin typeface="+mn-lt"/>
              </a:rPr>
              <a:t>Diese Regelung gilt nicht für die Unfall- und Musikinstrumenten-Versicherung</a:t>
            </a:r>
            <a:r>
              <a:rPr lang="de-DE" altLang="de-DE" sz="1400" b="0" dirty="0">
                <a:latin typeface="+mn-lt"/>
              </a:rPr>
              <a:t>.</a:t>
            </a:r>
          </a:p>
        </p:txBody>
      </p:sp>
      <p:sp>
        <p:nvSpPr>
          <p:cNvPr id="5" name="Rechteck 4"/>
          <p:cNvSpPr/>
          <p:nvPr/>
        </p:nvSpPr>
        <p:spPr>
          <a:xfrm>
            <a:off x="431833" y="1570579"/>
            <a:ext cx="4572000" cy="369332"/>
          </a:xfrm>
          <a:prstGeom prst="rect">
            <a:avLst/>
          </a:prstGeom>
        </p:spPr>
        <p:txBody>
          <a:bodyPr>
            <a:spAutoFit/>
          </a:bodyPr>
          <a:lstStyle/>
          <a:p>
            <a:r>
              <a:rPr lang="de-DE" altLang="de-DE" sz="1800" b="1" dirty="0">
                <a:solidFill>
                  <a:schemeClr val="tx2"/>
                </a:solidFill>
                <a:cs typeface="Arial" panose="020B0604020202020204" pitchFamily="34" charset="0"/>
              </a:rPr>
              <a:t>Subsidiaritätsklausel</a:t>
            </a:r>
            <a:endParaRPr lang="de-DE" sz="1800" b="1" dirty="0">
              <a:solidFill>
                <a:schemeClr val="tx2"/>
              </a:solidFill>
              <a:cs typeface="Arial" panose="020B0604020202020204" pitchFamily="34" charset="0"/>
            </a:endParaRPr>
          </a:p>
        </p:txBody>
      </p:sp>
    </p:spTree>
    <p:extLst>
      <p:ext uri="{BB962C8B-B14F-4D97-AF65-F5344CB8AC3E}">
        <p14:creationId xmlns:p14="http://schemas.microsoft.com/office/powerpoint/2010/main" val="3316352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2"/>
          <p:cNvGraphicFramePr>
            <a:graphicFrameLocks noGrp="1"/>
          </p:cNvGraphicFramePr>
          <p:nvPr>
            <p:extLst>
              <p:ext uri="{D42A27DB-BD31-4B8C-83A1-F6EECF244321}">
                <p14:modId xmlns:p14="http://schemas.microsoft.com/office/powerpoint/2010/main" val="1103779171"/>
              </p:ext>
            </p:extLst>
          </p:nvPr>
        </p:nvGraphicFramePr>
        <p:xfrm>
          <a:off x="1750194" y="2208402"/>
          <a:ext cx="5724000" cy="1980000"/>
        </p:xfrm>
        <a:graphic>
          <a:graphicData uri="http://schemas.openxmlformats.org/drawingml/2006/table">
            <a:tbl>
              <a:tblPr/>
              <a:tblGrid>
                <a:gridCol w="216000">
                  <a:extLst>
                    <a:ext uri="{9D8B030D-6E8A-4147-A177-3AD203B41FA5}">
                      <a16:colId xmlns:a16="http://schemas.microsoft.com/office/drawing/2014/main" val="20000"/>
                    </a:ext>
                  </a:extLst>
                </a:gridCol>
                <a:gridCol w="468000">
                  <a:extLst>
                    <a:ext uri="{9D8B030D-6E8A-4147-A177-3AD203B41FA5}">
                      <a16:colId xmlns:a16="http://schemas.microsoft.com/office/drawing/2014/main" val="20001"/>
                    </a:ext>
                  </a:extLst>
                </a:gridCol>
                <a:gridCol w="5040000">
                  <a:extLst>
                    <a:ext uri="{9D8B030D-6E8A-4147-A177-3AD203B41FA5}">
                      <a16:colId xmlns:a16="http://schemas.microsoft.com/office/drawing/2014/main" val="20002"/>
                    </a:ext>
                  </a:extLst>
                </a:gridCol>
              </a:tblGrid>
              <a:tr h="39600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altLang="en-US" sz="2000" b="0" i="0" u="none" strike="noStrike" cap="none" normalizeH="0" baseline="0" noProof="0" dirty="0">
                          <a:ln>
                            <a:noFill/>
                          </a:ln>
                          <a:solidFill>
                            <a:schemeClr val="tx2"/>
                          </a:solidFill>
                          <a:effectLst/>
                          <a:latin typeface="+mn-lt"/>
                          <a:sym typeface="Wingdings 3" pitchFamily="18" charset="2"/>
                        </a:rPr>
                        <a:t></a:t>
                      </a:r>
                      <a:endParaRPr kumimoji="0" lang="de-DE" altLang="en-US" sz="1600" b="0" i="0" u="none" strike="noStrike" cap="none" normalizeH="0" baseline="0" noProof="0" dirty="0">
                        <a:ln>
                          <a:noFill/>
                        </a:ln>
                        <a:solidFill>
                          <a:schemeClr val="tx2"/>
                        </a:solidFill>
                        <a:effectLst/>
                        <a:latin typeface="+mn-lt"/>
                      </a:endParaRPr>
                    </a:p>
                  </a:txBody>
                  <a:tcPr marL="0" marR="0" marT="36000" marB="36000" anchor="ctr" anchorCtr="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de-DE" altLang="en-US" sz="1800" b="0" i="0" u="none" strike="noStrike" cap="none" normalizeH="0" baseline="0" noProof="0" dirty="0">
                        <a:ln>
                          <a:noFill/>
                        </a:ln>
                        <a:solidFill>
                          <a:schemeClr val="tx2"/>
                        </a:solidFill>
                        <a:effectLst/>
                        <a:latin typeface="+mn-lt"/>
                      </a:endParaRPr>
                    </a:p>
                  </a:txBody>
                  <a:tcPr marL="0" marR="0" marT="36000" marB="36000" anchor="ctr" anchorCtr="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en-US" sz="1800" b="0" i="0" u="none" strike="noStrike" cap="none" normalizeH="0" baseline="0" noProof="0" dirty="0">
                          <a:ln>
                            <a:noFill/>
                          </a:ln>
                          <a:solidFill>
                            <a:schemeClr val="tx2"/>
                          </a:solidFill>
                          <a:effectLst/>
                          <a:latin typeface="+mn-lt"/>
                        </a:rPr>
                        <a:t>Versicherungsvertrag Landesfeuerwehrverband</a:t>
                      </a:r>
                    </a:p>
                  </a:txBody>
                  <a:tcPr marL="0" marR="0" marT="36000" marB="3600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0"/>
                  </a:ext>
                </a:extLst>
              </a:tr>
              <a:tr h="39600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altLang="en-US" sz="2000" b="0" i="0" u="none" strike="noStrike" cap="none" normalizeH="0" baseline="0" noProof="0" dirty="0">
                          <a:ln>
                            <a:noFill/>
                          </a:ln>
                          <a:solidFill>
                            <a:schemeClr val="tx2"/>
                          </a:solidFill>
                          <a:effectLst/>
                          <a:latin typeface="+mn-lt"/>
                          <a:sym typeface="Wingdings 3" pitchFamily="18" charset="2"/>
                        </a:rPr>
                        <a:t></a:t>
                      </a:r>
                      <a:endParaRPr kumimoji="0" lang="de-DE" altLang="en-US" sz="1600" b="0" i="0" u="none" strike="noStrike" cap="none" normalizeH="0" baseline="0" noProof="0" dirty="0">
                        <a:ln>
                          <a:noFill/>
                        </a:ln>
                        <a:solidFill>
                          <a:schemeClr val="tx2"/>
                        </a:solidFill>
                        <a:effectLst/>
                        <a:latin typeface="+mn-lt"/>
                      </a:endParaRPr>
                    </a:p>
                  </a:txBody>
                  <a:tcPr marL="0" marR="0" marT="36000" marB="36000" anchor="ctr" anchorCtr="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de-DE" altLang="en-US" sz="1800" b="0" i="0" u="none" strike="noStrike" cap="none" normalizeH="0" baseline="0" noProof="0" dirty="0">
                        <a:ln>
                          <a:noFill/>
                        </a:ln>
                        <a:solidFill>
                          <a:schemeClr val="tx2"/>
                        </a:solidFill>
                        <a:effectLst/>
                        <a:latin typeface="+mn-lt"/>
                      </a:endParaRPr>
                    </a:p>
                  </a:txBody>
                  <a:tcPr marL="0" marR="0" marT="36000" marB="36000" anchor="ctr" anchorCtr="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en-US" sz="1800" b="1" i="0" u="none" strike="noStrike" cap="none" normalizeH="0" baseline="0" noProof="0" dirty="0">
                          <a:ln>
                            <a:noFill/>
                          </a:ln>
                          <a:solidFill>
                            <a:schemeClr val="tx2"/>
                          </a:solidFill>
                          <a:effectLst/>
                          <a:latin typeface="+mn-lt"/>
                        </a:rPr>
                        <a:t>Florianpaket</a:t>
                      </a:r>
                    </a:p>
                  </a:txBody>
                  <a:tcPr marL="0" marR="0" marT="36000" marB="3600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396000">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396000">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4"/>
                  </a:ext>
                </a:extLst>
              </a:tr>
              <a:tr h="396000">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5"/>
                  </a:ext>
                </a:extLst>
              </a:tr>
            </a:tbl>
          </a:graphicData>
        </a:graphic>
      </p:graphicFrame>
      <p:graphicFrame>
        <p:nvGraphicFramePr>
          <p:cNvPr id="3" name="Objek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2" imgH="357" progId="TCLayout.ActiveDocument.1">
                  <p:embed/>
                </p:oleObj>
              </mc:Choice>
              <mc:Fallback>
                <p:oleObj name="think-cell Folie" r:id="rId3" imgW="352" imgH="357"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p:nvPr>
        </p:nvSpPr>
        <p:spPr bwMode="gray"/>
        <p:txBody>
          <a:bodyPr vert="horz"/>
          <a:lstStyle/>
          <a:p>
            <a:r>
              <a:rPr lang="de-DE" dirty="0"/>
              <a:t>Gemeinsam stark für das Saarland.</a:t>
            </a:r>
            <a:br>
              <a:rPr lang="de-DE" dirty="0"/>
            </a:br>
            <a:r>
              <a:rPr lang="de-DE" dirty="0"/>
              <a:t>Unsere Absicherungen für Feuerwehrleute im SAARLAND.</a:t>
            </a:r>
          </a:p>
        </p:txBody>
      </p:sp>
      <p:sp>
        <p:nvSpPr>
          <p:cNvPr id="4" name="Datumsplatzhalter 3"/>
          <p:cNvSpPr>
            <a:spLocks noGrp="1"/>
          </p:cNvSpPr>
          <p:nvPr>
            <p:ph type="dt" sz="half" idx="2"/>
          </p:nvPr>
        </p:nvSpPr>
        <p:spPr bwMode="gray"/>
        <p:txBody>
          <a:bodyPr/>
          <a:lstStyle/>
          <a:p>
            <a:pPr eaLnBrk="0" hangingPunct="0">
              <a:buClr>
                <a:schemeClr val="tx2"/>
              </a:buClr>
              <a:buFont typeface="Wingdings" pitchFamily="2" charset="2"/>
              <a:buNone/>
            </a:pPr>
            <a:fld id="{4E0779E4-FE0B-C448-A357-16CBE4138DAD}" type="datetime4">
              <a:rPr lang="de-DE" smtClean="0"/>
              <a:t>25. März 2026</a:t>
            </a:fld>
            <a:endParaRPr lang="de-DE" dirty="0"/>
          </a:p>
        </p:txBody>
      </p:sp>
      <p:sp>
        <p:nvSpPr>
          <p:cNvPr id="5" name="Foliennummernplatzhalter 4"/>
          <p:cNvSpPr>
            <a:spLocks noGrp="1"/>
          </p:cNvSpPr>
          <p:nvPr>
            <p:ph type="sldNum" sz="quarter" idx="4"/>
          </p:nvPr>
        </p:nvSpPr>
        <p:spPr bwMode="gray"/>
        <p:txBody>
          <a:bodyPr/>
          <a:lstStyle/>
          <a:p>
            <a:pPr eaLnBrk="0" hangingPunct="0">
              <a:buClr>
                <a:schemeClr val="tx2"/>
              </a:buClr>
              <a:buFont typeface="Wingdings" pitchFamily="2" charset="2"/>
              <a:buNone/>
            </a:pPr>
            <a:r>
              <a:rPr lang="de-DE" dirty="0"/>
              <a:t>Seite </a:t>
            </a:r>
            <a:fld id="{45C090B0-7756-4C50-9CCD-2BF334469C8D}" type="slidenum">
              <a:rPr lang="de-DE" smtClean="0"/>
              <a:pPr eaLnBrk="0" hangingPunct="0">
                <a:buClr>
                  <a:schemeClr val="tx2"/>
                </a:buClr>
                <a:buFont typeface="Wingdings" pitchFamily="2" charset="2"/>
                <a:buNone/>
              </a:pPr>
              <a:t>16</a:t>
            </a:fld>
            <a:endParaRPr lang="de-DE" dirty="0"/>
          </a:p>
        </p:txBody>
      </p:sp>
    </p:spTree>
    <p:extLst>
      <p:ext uri="{BB962C8B-B14F-4D97-AF65-F5344CB8AC3E}">
        <p14:creationId xmlns:p14="http://schemas.microsoft.com/office/powerpoint/2010/main" val="207741993"/>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52" imgH="357" progId="TCLayout.ActiveDocument.1">
                  <p:embed/>
                </p:oleObj>
              </mc:Choice>
              <mc:Fallback>
                <p:oleObj name="think-cell Folie" r:id="rId4" imgW="352" imgH="357"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ctrTitle"/>
          </p:nvPr>
        </p:nvSpPr>
        <p:spPr>
          <a:xfrm>
            <a:off x="539552" y="3413820"/>
            <a:ext cx="6321475" cy="430887"/>
          </a:xfrm>
        </p:spPr>
        <p:txBody>
          <a:bodyPr vert="horz"/>
          <a:lstStyle/>
          <a:p>
            <a:r>
              <a:rPr lang="de-DE" sz="2800" dirty="0"/>
              <a:t>Das Florianpaket.</a:t>
            </a:r>
            <a:endParaRPr lang="de-CH" sz="2800" dirty="0"/>
          </a:p>
        </p:txBody>
      </p:sp>
      <p:sp>
        <p:nvSpPr>
          <p:cNvPr id="3" name="Untertitel 2"/>
          <p:cNvSpPr>
            <a:spLocks noGrp="1"/>
          </p:cNvSpPr>
          <p:nvPr>
            <p:ph type="subTitle" idx="1"/>
          </p:nvPr>
        </p:nvSpPr>
        <p:spPr>
          <a:xfrm>
            <a:off x="539552" y="3987216"/>
            <a:ext cx="5829736" cy="215444"/>
          </a:xfrm>
        </p:spPr>
        <p:txBody>
          <a:bodyPr/>
          <a:lstStyle/>
          <a:p>
            <a:pPr marL="0" indent="0">
              <a:buNone/>
            </a:pPr>
            <a:r>
              <a:rPr lang="de-DE" dirty="0"/>
              <a:t>Der einfach günstigere Vierfachschutz.</a:t>
            </a:r>
            <a:br>
              <a:rPr lang="de-DE" dirty="0"/>
            </a:br>
            <a:r>
              <a:rPr lang="de-DE" dirty="0"/>
              <a:t>Beitragsvorteile für saarländische Feuerwehrleute.</a:t>
            </a:r>
            <a:br>
              <a:rPr lang="de-DE" dirty="0"/>
            </a:br>
            <a:endParaRPr lang="de-DE" dirty="0"/>
          </a:p>
        </p:txBody>
      </p:sp>
    </p:spTree>
    <p:extLst>
      <p:ext uri="{BB962C8B-B14F-4D97-AF65-F5344CB8AC3E}">
        <p14:creationId xmlns:p14="http://schemas.microsoft.com/office/powerpoint/2010/main" val="3578953978"/>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4D7120-5B79-8C48-A90F-633AF094F6AC}"/>
              </a:ext>
            </a:extLst>
          </p:cNvPr>
          <p:cNvSpPr>
            <a:spLocks noGrp="1"/>
          </p:cNvSpPr>
          <p:nvPr>
            <p:ph type="title"/>
          </p:nvPr>
        </p:nvSpPr>
        <p:spPr/>
        <p:txBody>
          <a:bodyPr/>
          <a:lstStyle/>
          <a:p>
            <a:r>
              <a:rPr lang="de-DE" dirty="0"/>
              <a:t>Das </a:t>
            </a:r>
            <a:r>
              <a:rPr lang="de-DE" dirty="0" err="1"/>
              <a:t>FlorianPaket</a:t>
            </a:r>
            <a:r>
              <a:rPr lang="de-DE" dirty="0"/>
              <a:t>.</a:t>
            </a:r>
            <a:br>
              <a:rPr lang="de-DE" dirty="0"/>
            </a:br>
            <a:r>
              <a:rPr lang="de-DE" dirty="0"/>
              <a:t>Unsere Beitragsvorteile für saarländische Feuerwehrleute</a:t>
            </a:r>
          </a:p>
        </p:txBody>
      </p:sp>
      <p:sp>
        <p:nvSpPr>
          <p:cNvPr id="5" name="Inhaltsplatzhalter 4">
            <a:extLst>
              <a:ext uri="{FF2B5EF4-FFF2-40B4-BE49-F238E27FC236}">
                <a16:creationId xmlns:a16="http://schemas.microsoft.com/office/drawing/2014/main" id="{3D89D121-DDC8-804E-951A-91B1731353CB}"/>
              </a:ext>
            </a:extLst>
          </p:cNvPr>
          <p:cNvSpPr>
            <a:spLocks noGrp="1"/>
          </p:cNvSpPr>
          <p:nvPr>
            <p:ph sz="quarter" idx="10"/>
          </p:nvPr>
        </p:nvSpPr>
        <p:spPr/>
        <p:txBody>
          <a:bodyPr/>
          <a:lstStyle/>
          <a:p>
            <a:pPr marL="0" indent="0">
              <a:buNone/>
            </a:pPr>
            <a:r>
              <a:rPr lang="de-DE" b="1" dirty="0">
                <a:solidFill>
                  <a:schemeClr val="tx2"/>
                </a:solidFill>
              </a:rPr>
              <a:t>Der einfach günstigere Vierfachschutz.</a:t>
            </a:r>
          </a:p>
          <a:p>
            <a:r>
              <a:rPr lang="de-DE" dirty="0"/>
              <a:t>Ein Paket, das alles bündelt, was Beschützer beschützt.</a:t>
            </a:r>
          </a:p>
          <a:p>
            <a:r>
              <a:rPr lang="de-DE" dirty="0"/>
              <a:t> Und versehen mit allem, was Ihr Leben im Einsatz wie privat absichert. </a:t>
            </a:r>
          </a:p>
          <a:p>
            <a:r>
              <a:rPr lang="de-DE" dirty="0"/>
              <a:t>1 + 1 + 2 = vier Mal </a:t>
            </a:r>
            <a:br>
              <a:rPr lang="de-DE" dirty="0"/>
            </a:br>
            <a:r>
              <a:rPr lang="de-DE" dirty="0"/>
              <a:t>mehr Schutz für Feuerwehrleute.</a:t>
            </a:r>
          </a:p>
          <a:p>
            <a:endParaRPr lang="de-DE" b="1" dirty="0">
              <a:solidFill>
                <a:schemeClr val="tx2"/>
              </a:solidFill>
            </a:endParaRPr>
          </a:p>
        </p:txBody>
      </p:sp>
      <p:sp>
        <p:nvSpPr>
          <p:cNvPr id="3" name="Datumsplatzhalter 2">
            <a:extLst>
              <a:ext uri="{FF2B5EF4-FFF2-40B4-BE49-F238E27FC236}">
                <a16:creationId xmlns:a16="http://schemas.microsoft.com/office/drawing/2014/main" id="{8CDFD984-CA76-694D-A499-266193EC9729}"/>
              </a:ext>
            </a:extLst>
          </p:cNvPr>
          <p:cNvSpPr>
            <a:spLocks noGrp="1"/>
          </p:cNvSpPr>
          <p:nvPr>
            <p:ph type="dt" sz="half" idx="2"/>
          </p:nvPr>
        </p:nvSpPr>
        <p:spPr/>
        <p:txBody>
          <a:bodyPr/>
          <a:lstStyle/>
          <a:p>
            <a:pPr eaLnBrk="0" hangingPunct="0">
              <a:buClr>
                <a:schemeClr val="tx2"/>
              </a:buClr>
              <a:buFont typeface="Wingdings" pitchFamily="2" charset="2"/>
              <a:buNone/>
            </a:pPr>
            <a:fld id="{886BF48A-BCFE-454F-9559-18E9E92D5704}" type="datetime4">
              <a:rPr lang="de-DE" smtClean="0"/>
              <a:t>25. März 2026</a:t>
            </a:fld>
            <a:endParaRPr lang="en-US" dirty="0"/>
          </a:p>
        </p:txBody>
      </p:sp>
      <p:sp>
        <p:nvSpPr>
          <p:cNvPr id="4" name="Foliennummernplatzhalter 3">
            <a:extLst>
              <a:ext uri="{FF2B5EF4-FFF2-40B4-BE49-F238E27FC236}">
                <a16:creationId xmlns:a16="http://schemas.microsoft.com/office/drawing/2014/main" id="{62EDBE2D-4106-024B-BB3A-B45ADE601D69}"/>
              </a:ext>
            </a:extLst>
          </p:cNvPr>
          <p:cNvSpPr>
            <a:spLocks noGrp="1"/>
          </p:cNvSpPr>
          <p:nvPr>
            <p:ph type="sldNum" sz="quarter" idx="4"/>
          </p:nvPr>
        </p:nvSpPr>
        <p:spPr/>
        <p:txBody>
          <a:bodyPr/>
          <a:lstStyle/>
          <a:p>
            <a:pPr eaLnBrk="0" hangingPunct="0">
              <a:buClr>
                <a:schemeClr val="tx2"/>
              </a:buClr>
              <a:buFont typeface="Wingdings" pitchFamily="2" charset="2"/>
              <a:buNone/>
            </a:pPr>
            <a:r>
              <a:rPr lang="en-US"/>
              <a:t>Seite </a:t>
            </a:r>
            <a:fld id="{45C090B0-7756-4C50-9CCD-2BF334469C8D}" type="slidenum">
              <a:rPr lang="en-US" smtClean="0"/>
              <a:pPr eaLnBrk="0" hangingPunct="0">
                <a:buClr>
                  <a:schemeClr val="tx2"/>
                </a:buClr>
                <a:buFont typeface="Wingdings" pitchFamily="2" charset="2"/>
                <a:buNone/>
              </a:pPr>
              <a:t>18</a:t>
            </a:fld>
            <a:endParaRPr lang="en-US" dirty="0"/>
          </a:p>
        </p:txBody>
      </p:sp>
      <p:pic>
        <p:nvPicPr>
          <p:cNvPr id="8" name="Grafik 7">
            <a:extLst>
              <a:ext uri="{FF2B5EF4-FFF2-40B4-BE49-F238E27FC236}">
                <a16:creationId xmlns:a16="http://schemas.microsoft.com/office/drawing/2014/main" id="{FD5B3EFF-497D-FC45-8903-AF47C6580E5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96274" y="2436933"/>
            <a:ext cx="7201512" cy="2425435"/>
          </a:xfrm>
          <a:prstGeom prst="rect">
            <a:avLst/>
          </a:prstGeom>
        </p:spPr>
      </p:pic>
    </p:spTree>
    <p:extLst>
      <p:ext uri="{BB962C8B-B14F-4D97-AF65-F5344CB8AC3E}">
        <p14:creationId xmlns:p14="http://schemas.microsoft.com/office/powerpoint/2010/main" val="3143614791"/>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hteck 15">
            <a:extLst>
              <a:ext uri="{FF2B5EF4-FFF2-40B4-BE49-F238E27FC236}">
                <a16:creationId xmlns:a16="http://schemas.microsoft.com/office/drawing/2014/main" id="{D1B51AB4-6A4E-1548-B0B4-55CC77D9CF81}"/>
              </a:ext>
            </a:extLst>
          </p:cNvPr>
          <p:cNvSpPr/>
          <p:nvPr/>
        </p:nvSpPr>
        <p:spPr bwMode="gray">
          <a:xfrm>
            <a:off x="179388" y="1203325"/>
            <a:ext cx="8785225" cy="3455988"/>
          </a:xfrm>
          <a:prstGeom prst="rect">
            <a:avLst/>
          </a:prstGeom>
          <a:solidFill>
            <a:schemeClr val="accent1"/>
          </a:solidFill>
          <a:ln>
            <a:no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sp>
        <p:nvSpPr>
          <p:cNvPr id="2" name="Titel 1">
            <a:extLst>
              <a:ext uri="{FF2B5EF4-FFF2-40B4-BE49-F238E27FC236}">
                <a16:creationId xmlns:a16="http://schemas.microsoft.com/office/drawing/2014/main" id="{993CA373-F8B4-004D-88FC-1710FFF9CFAD}"/>
              </a:ext>
            </a:extLst>
          </p:cNvPr>
          <p:cNvSpPr>
            <a:spLocks noGrp="1"/>
          </p:cNvSpPr>
          <p:nvPr>
            <p:ph type="title"/>
          </p:nvPr>
        </p:nvSpPr>
        <p:spPr/>
        <p:txBody>
          <a:bodyPr/>
          <a:lstStyle/>
          <a:p>
            <a:r>
              <a:rPr lang="de-DE" dirty="0"/>
              <a:t>Die tariflichen Leistungen.</a:t>
            </a:r>
          </a:p>
        </p:txBody>
      </p:sp>
      <p:sp>
        <p:nvSpPr>
          <p:cNvPr id="4" name="Datumsplatzhalter 3">
            <a:extLst>
              <a:ext uri="{FF2B5EF4-FFF2-40B4-BE49-F238E27FC236}">
                <a16:creationId xmlns:a16="http://schemas.microsoft.com/office/drawing/2014/main" id="{7BFBAC10-D142-3043-8485-F4BBA42B543E}"/>
              </a:ext>
            </a:extLst>
          </p:cNvPr>
          <p:cNvSpPr>
            <a:spLocks noGrp="1"/>
          </p:cNvSpPr>
          <p:nvPr>
            <p:ph type="dt" sz="half" idx="2"/>
          </p:nvPr>
        </p:nvSpPr>
        <p:spPr/>
        <p:txBody>
          <a:bodyPr/>
          <a:lstStyle/>
          <a:p>
            <a:pPr eaLnBrk="0" hangingPunct="0">
              <a:buClr>
                <a:schemeClr val="tx2"/>
              </a:buClr>
              <a:buFont typeface="Wingdings" pitchFamily="2" charset="2"/>
              <a:buNone/>
            </a:pPr>
            <a:fld id="{035713E5-0AD7-1147-A6FB-00D9FF41B0C5}" type="datetime4">
              <a:rPr lang="de-DE" smtClean="0"/>
              <a:t>25. März 2026</a:t>
            </a:fld>
            <a:endParaRPr lang="en-US" dirty="0"/>
          </a:p>
        </p:txBody>
      </p:sp>
      <p:sp>
        <p:nvSpPr>
          <p:cNvPr id="5" name="Foliennummernplatzhalter 4">
            <a:extLst>
              <a:ext uri="{FF2B5EF4-FFF2-40B4-BE49-F238E27FC236}">
                <a16:creationId xmlns:a16="http://schemas.microsoft.com/office/drawing/2014/main" id="{64895159-9694-4B48-B97B-4F19A19FBFCE}"/>
              </a:ext>
            </a:extLst>
          </p:cNvPr>
          <p:cNvSpPr>
            <a:spLocks noGrp="1"/>
          </p:cNvSpPr>
          <p:nvPr>
            <p:ph type="sldNum" sz="quarter" idx="4"/>
          </p:nvPr>
        </p:nvSpPr>
        <p:spPr/>
        <p:txBody>
          <a:bodyPr/>
          <a:lstStyle/>
          <a:p>
            <a:pPr eaLnBrk="0" hangingPunct="0">
              <a:buClr>
                <a:schemeClr val="tx2"/>
              </a:buClr>
              <a:buFont typeface="Wingdings" pitchFamily="2" charset="2"/>
              <a:buNone/>
            </a:pPr>
            <a:r>
              <a:rPr lang="en-US" dirty="0" err="1"/>
              <a:t>Seite</a:t>
            </a:r>
            <a:r>
              <a:rPr lang="en-US" dirty="0"/>
              <a:t> </a:t>
            </a:r>
            <a:fld id="{45C090B0-7756-4C50-9CCD-2BF334469C8D}" type="slidenum">
              <a:rPr lang="en-US" smtClean="0"/>
              <a:pPr eaLnBrk="0" hangingPunct="0">
                <a:buClr>
                  <a:schemeClr val="tx2"/>
                </a:buClr>
                <a:buFont typeface="Wingdings" pitchFamily="2" charset="2"/>
                <a:buNone/>
              </a:pPr>
              <a:t>19</a:t>
            </a:fld>
            <a:endParaRPr lang="en-US" dirty="0"/>
          </a:p>
        </p:txBody>
      </p:sp>
      <p:sp>
        <p:nvSpPr>
          <p:cNvPr id="9" name="Oval 8">
            <a:extLst>
              <a:ext uri="{FF2B5EF4-FFF2-40B4-BE49-F238E27FC236}">
                <a16:creationId xmlns:a16="http://schemas.microsoft.com/office/drawing/2014/main" id="{1C4CA92E-695C-844A-B1F6-9FC173B9336F}"/>
              </a:ext>
            </a:extLst>
          </p:cNvPr>
          <p:cNvSpPr/>
          <p:nvPr/>
        </p:nvSpPr>
        <p:spPr bwMode="gray">
          <a:xfrm>
            <a:off x="366712" y="1348709"/>
            <a:ext cx="468000" cy="468000"/>
          </a:xfrm>
          <a:prstGeom prst="ellipse">
            <a:avLst/>
          </a:prstGeom>
          <a:noFill/>
          <a:ln w="19050">
            <a:solidFill>
              <a:schemeClr val="tx2"/>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pic>
        <p:nvPicPr>
          <p:cNvPr id="7" name="Grafik 6">
            <a:extLst>
              <a:ext uri="{FF2B5EF4-FFF2-40B4-BE49-F238E27FC236}">
                <a16:creationId xmlns:a16="http://schemas.microsoft.com/office/drawing/2014/main" id="{63DE828B-5E8A-CD4C-86A1-6176A1079CF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48312" y="1430309"/>
            <a:ext cx="304800" cy="304800"/>
          </a:xfrm>
          <a:prstGeom prst="rect">
            <a:avLst/>
          </a:prstGeom>
        </p:spPr>
      </p:pic>
      <p:sp>
        <p:nvSpPr>
          <p:cNvPr id="18" name="Rechteck 17">
            <a:extLst>
              <a:ext uri="{FF2B5EF4-FFF2-40B4-BE49-F238E27FC236}">
                <a16:creationId xmlns:a16="http://schemas.microsoft.com/office/drawing/2014/main" id="{48241961-7C98-0C4E-B75D-8BEA885C4181}"/>
              </a:ext>
            </a:extLst>
          </p:cNvPr>
          <p:cNvSpPr/>
          <p:nvPr/>
        </p:nvSpPr>
        <p:spPr bwMode="gray">
          <a:xfrm>
            <a:off x="957263" y="2136482"/>
            <a:ext cx="7335157" cy="1798703"/>
          </a:xfrm>
          <a:prstGeom prst="rect">
            <a:avLst/>
          </a:prstGeom>
          <a:solidFill>
            <a:schemeClr val="accent3"/>
          </a:solidFill>
          <a:ln>
            <a:no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sp>
        <p:nvSpPr>
          <p:cNvPr id="3" name="Inhaltsplatzhalter 2">
            <a:extLst>
              <a:ext uri="{FF2B5EF4-FFF2-40B4-BE49-F238E27FC236}">
                <a16:creationId xmlns:a16="http://schemas.microsoft.com/office/drawing/2014/main" id="{6F695BA1-AFA4-164C-9D0E-D22DFCC6A899}"/>
              </a:ext>
            </a:extLst>
          </p:cNvPr>
          <p:cNvSpPr>
            <a:spLocks noGrp="1"/>
          </p:cNvSpPr>
          <p:nvPr>
            <p:ph sz="quarter" idx="10"/>
          </p:nvPr>
        </p:nvSpPr>
        <p:spPr>
          <a:xfrm>
            <a:off x="959758" y="1454770"/>
            <a:ext cx="7026275" cy="2371559"/>
          </a:xfrm>
        </p:spPr>
        <p:txBody>
          <a:bodyPr/>
          <a:lstStyle/>
          <a:p>
            <a:pPr marL="4763" indent="-4763">
              <a:spcBef>
                <a:spcPts val="0"/>
              </a:spcBef>
              <a:buNone/>
            </a:pPr>
            <a:r>
              <a:rPr lang="de-DE" sz="1600" b="1" dirty="0">
                <a:solidFill>
                  <a:schemeClr val="tx2"/>
                </a:solidFill>
              </a:rPr>
              <a:t>Kommt im Notfall wie gerufen. </a:t>
            </a:r>
            <a:br>
              <a:rPr lang="de-DE" sz="1600" b="1" dirty="0">
                <a:solidFill>
                  <a:schemeClr val="tx2"/>
                </a:solidFill>
              </a:rPr>
            </a:br>
            <a:r>
              <a:rPr lang="de-DE" sz="1600" b="1" dirty="0">
                <a:solidFill>
                  <a:schemeClr val="tx2"/>
                </a:solidFill>
              </a:rPr>
              <a:t>Die Wohngebäudeversicherung*. </a:t>
            </a:r>
            <a:endParaRPr lang="de-DE" sz="1200" dirty="0"/>
          </a:p>
          <a:p>
            <a:pPr marL="177800" indent="-177800">
              <a:spcBef>
                <a:spcPts val="0"/>
              </a:spcBef>
              <a:buNone/>
            </a:pPr>
            <a:endParaRPr lang="de-DE" sz="1200" dirty="0"/>
          </a:p>
          <a:p>
            <a:pPr marL="357188" indent="-179388">
              <a:spcBef>
                <a:spcPts val="0"/>
              </a:spcBef>
              <a:buNone/>
            </a:pPr>
            <a:endParaRPr lang="de-DE" sz="1200" b="1" dirty="0">
              <a:solidFill>
                <a:schemeClr val="tx2"/>
              </a:solidFill>
            </a:endParaRPr>
          </a:p>
          <a:p>
            <a:pPr marL="357188" indent="-179388">
              <a:spcBef>
                <a:spcPts val="0"/>
              </a:spcBef>
              <a:buNone/>
            </a:pPr>
            <a:r>
              <a:rPr lang="de-DE" sz="1200" b="1" dirty="0">
                <a:solidFill>
                  <a:schemeClr val="tx2"/>
                </a:solidFill>
              </a:rPr>
              <a:t>IHR WOHNGEBÄUDE, UNSER SCHUTZ: </a:t>
            </a:r>
            <a:endParaRPr lang="de-DE" sz="1200" dirty="0">
              <a:solidFill>
                <a:schemeClr val="tx2"/>
              </a:solidFill>
            </a:endParaRPr>
          </a:p>
          <a:p>
            <a:pPr marL="357188" indent="-179388">
              <a:spcBef>
                <a:spcPts val="0"/>
              </a:spcBef>
            </a:pPr>
            <a:r>
              <a:rPr lang="de-DE" sz="1200" b="1" dirty="0"/>
              <a:t>Individuelle, bedarfsgerechte Absicherung für jedes Haus</a:t>
            </a:r>
            <a:r>
              <a:rPr lang="de-DE" sz="1200" dirty="0"/>
              <a:t> – mit transparenten </a:t>
            </a:r>
            <a:br>
              <a:rPr lang="de-DE" sz="1200" dirty="0"/>
            </a:br>
            <a:r>
              <a:rPr lang="de-DE" sz="1200" dirty="0"/>
              <a:t>Bausteinen und einfachen Entschädigungsgrenzen.</a:t>
            </a:r>
          </a:p>
          <a:p>
            <a:pPr marL="357188" indent="-179388">
              <a:spcBef>
                <a:spcPts val="0"/>
              </a:spcBef>
            </a:pPr>
            <a:r>
              <a:rPr lang="de-DE" sz="1200" b="1" dirty="0"/>
              <a:t>Gebäudeservices und Top-Leistungen</a:t>
            </a:r>
            <a:r>
              <a:rPr lang="de-DE" sz="1200" dirty="0"/>
              <a:t> – als Marktführer sind wir mit unserer </a:t>
            </a:r>
            <a:br>
              <a:rPr lang="de-DE" sz="1200" dirty="0"/>
            </a:br>
            <a:r>
              <a:rPr lang="de-DE" sz="1200" dirty="0"/>
              <a:t>Kompetenz und unseren Serviceleistungen rund ums Gebäude für Sie da.</a:t>
            </a:r>
          </a:p>
          <a:p>
            <a:pPr marL="357188" indent="-179388">
              <a:spcBef>
                <a:spcPts val="0"/>
              </a:spcBef>
            </a:pPr>
            <a:r>
              <a:rPr lang="de-DE" sz="1200" b="1" dirty="0"/>
              <a:t>Individuelle Beitragsgestaltung</a:t>
            </a:r>
            <a:r>
              <a:rPr lang="de-DE" sz="1200" dirty="0"/>
              <a:t> – durch Vereinbarung eines Selbstbehaltes.</a:t>
            </a:r>
          </a:p>
          <a:p>
            <a:pPr marL="357188" indent="-179388">
              <a:spcBef>
                <a:spcPts val="0"/>
              </a:spcBef>
            </a:pPr>
            <a:r>
              <a:rPr lang="de-DE" sz="1200" b="1" dirty="0"/>
              <a:t>Hohe Sicherheit</a:t>
            </a:r>
            <a:r>
              <a:rPr lang="de-DE" sz="1200" dirty="0"/>
              <a:t> – nahezu alle Gebäude im Saarland (99 Prozent) lassen sich mit uns </a:t>
            </a:r>
            <a:br>
              <a:rPr lang="de-DE" sz="1200" dirty="0"/>
            </a:br>
            <a:r>
              <a:rPr lang="de-DE" sz="1200" dirty="0"/>
              <a:t>auch gegen die finanziellen Folgen von Elementar- und Naturgefahren versichern.</a:t>
            </a:r>
          </a:p>
        </p:txBody>
      </p:sp>
      <p:grpSp>
        <p:nvGrpSpPr>
          <p:cNvPr id="19" name="Gruppieren 18">
            <a:extLst>
              <a:ext uri="{FF2B5EF4-FFF2-40B4-BE49-F238E27FC236}">
                <a16:creationId xmlns:a16="http://schemas.microsoft.com/office/drawing/2014/main" id="{3B54FE48-6200-3E4D-BB0C-CF638D945081}"/>
              </a:ext>
            </a:extLst>
          </p:cNvPr>
          <p:cNvGrpSpPr>
            <a:grpSpLocks noChangeAspect="1"/>
          </p:cNvGrpSpPr>
          <p:nvPr/>
        </p:nvGrpSpPr>
        <p:grpSpPr>
          <a:xfrm rot="540000">
            <a:off x="7296974" y="1695917"/>
            <a:ext cx="1503747" cy="1373570"/>
            <a:chOff x="3200438" y="3188611"/>
            <a:chExt cx="2581200" cy="2357751"/>
          </a:xfrm>
          <a:effectLst>
            <a:outerShdw blurRad="266700" dist="38100" dir="2700000" algn="tl" rotWithShape="0">
              <a:prstClr val="black">
                <a:alpha val="30000"/>
              </a:prstClr>
            </a:outerShdw>
          </a:effectLst>
        </p:grpSpPr>
        <p:sp>
          <p:nvSpPr>
            <p:cNvPr id="20" name="Freihandform 33">
              <a:extLst>
                <a:ext uri="{FF2B5EF4-FFF2-40B4-BE49-F238E27FC236}">
                  <a16:creationId xmlns:a16="http://schemas.microsoft.com/office/drawing/2014/main" id="{9EE77A02-6660-C14D-9273-77C13C363EE5}"/>
                </a:ext>
              </a:extLst>
            </p:cNvPr>
            <p:cNvSpPr/>
            <p:nvPr/>
          </p:nvSpPr>
          <p:spPr bwMode="gray">
            <a:xfrm>
              <a:off x="3200438" y="3188611"/>
              <a:ext cx="2581200" cy="2357750"/>
            </a:xfrm>
            <a:custGeom>
              <a:avLst/>
              <a:gdLst>
                <a:gd name="connsiteX0" fmla="*/ 1290600 w 2581200"/>
                <a:gd name="connsiteY0" fmla="*/ 0 h 2357750"/>
                <a:gd name="connsiteX1" fmla="*/ 2581200 w 2581200"/>
                <a:gd name="connsiteY1" fmla="*/ 1290600 h 2357750"/>
                <a:gd name="connsiteX2" fmla="*/ 2111542 w 2581200"/>
                <a:gd name="connsiteY2" fmla="*/ 2286490 h 2357750"/>
                <a:gd name="connsiteX3" fmla="*/ 2016247 w 2581200"/>
                <a:gd name="connsiteY3" fmla="*/ 2357750 h 2357750"/>
                <a:gd name="connsiteX4" fmla="*/ 564954 w 2581200"/>
                <a:gd name="connsiteY4" fmla="*/ 2357750 h 2357750"/>
                <a:gd name="connsiteX5" fmla="*/ 469659 w 2581200"/>
                <a:gd name="connsiteY5" fmla="*/ 2286490 h 2357750"/>
                <a:gd name="connsiteX6" fmla="*/ 0 w 2581200"/>
                <a:gd name="connsiteY6" fmla="*/ 1290600 h 2357750"/>
                <a:gd name="connsiteX7" fmla="*/ 1290600 w 2581200"/>
                <a:gd name="connsiteY7" fmla="*/ 0 h 235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1200" h="2357750">
                  <a:moveTo>
                    <a:pt x="1290600" y="0"/>
                  </a:moveTo>
                  <a:cubicBezTo>
                    <a:pt x="2003379" y="0"/>
                    <a:pt x="2581200" y="577821"/>
                    <a:pt x="2581200" y="1290600"/>
                  </a:cubicBezTo>
                  <a:cubicBezTo>
                    <a:pt x="2581200" y="1691538"/>
                    <a:pt x="2398374" y="2049775"/>
                    <a:pt x="2111542" y="2286490"/>
                  </a:cubicBezTo>
                  <a:lnTo>
                    <a:pt x="2016247" y="2357750"/>
                  </a:lnTo>
                  <a:lnTo>
                    <a:pt x="564954" y="2357750"/>
                  </a:lnTo>
                  <a:lnTo>
                    <a:pt x="469659" y="2286490"/>
                  </a:lnTo>
                  <a:cubicBezTo>
                    <a:pt x="182826" y="2049775"/>
                    <a:pt x="0" y="1691538"/>
                    <a:pt x="0" y="1290600"/>
                  </a:cubicBezTo>
                  <a:cubicBezTo>
                    <a:pt x="0" y="577821"/>
                    <a:pt x="577821" y="0"/>
                    <a:pt x="1290600" y="0"/>
                  </a:cubicBezTo>
                  <a:close/>
                </a:path>
              </a:pathLst>
            </a:custGeom>
            <a:solidFill>
              <a:schemeClr val="accent4"/>
            </a:solidFill>
            <a:ln w="9525">
              <a:noFill/>
            </a:ln>
            <a:effectLst/>
          </p:spPr>
          <p:txBody>
            <a:bodyPr vert="horz" wrap="square" lIns="72000" tIns="72000" rIns="72000" bIns="72000" numCol="1" rtlCol="0" anchor="ctr" anchorCtr="0" compatLnSpc="1">
              <a:prstTxWarp prst="textNoShape">
                <a:avLst/>
              </a:prstTxWarp>
              <a:noAutofit/>
            </a:bodyPr>
            <a:lstStyle/>
            <a:p>
              <a:pPr marL="0" indent="0" algn="ctr" defTabSz="762000">
                <a:lnSpc>
                  <a:spcPct val="100000"/>
                </a:lnSpc>
                <a:spcBef>
                  <a:spcPts val="0"/>
                </a:spcBef>
                <a:buClr>
                  <a:schemeClr val="bg1"/>
                </a:buClr>
                <a:buSzPts val="1600"/>
                <a:buNone/>
              </a:pPr>
              <a:r>
                <a:rPr lang="de-DE" sz="1450" b="1" dirty="0">
                  <a:solidFill>
                    <a:schemeClr val="bg1"/>
                  </a:solidFill>
                </a:rPr>
                <a:t>10 Prozent</a:t>
              </a:r>
            </a:p>
            <a:p>
              <a:pPr marL="0" indent="0" algn="ctr" defTabSz="762000">
                <a:lnSpc>
                  <a:spcPct val="100000"/>
                </a:lnSpc>
                <a:spcBef>
                  <a:spcPts val="0"/>
                </a:spcBef>
                <a:buClr>
                  <a:schemeClr val="bg1"/>
                </a:buClr>
                <a:buSzPts val="1600"/>
                <a:buNone/>
              </a:pPr>
              <a:r>
                <a:rPr lang="de-DE" sz="1450" b="1" dirty="0">
                  <a:solidFill>
                    <a:schemeClr val="bg1"/>
                  </a:solidFill>
                </a:rPr>
                <a:t>Nachlass*</a:t>
              </a:r>
            </a:p>
          </p:txBody>
        </p:sp>
        <p:sp>
          <p:nvSpPr>
            <p:cNvPr id="21" name="Freihandform 34">
              <a:extLst>
                <a:ext uri="{FF2B5EF4-FFF2-40B4-BE49-F238E27FC236}">
                  <a16:creationId xmlns:a16="http://schemas.microsoft.com/office/drawing/2014/main" id="{A7B604CE-49A4-B04F-B9D1-9332BFF126AD}"/>
                </a:ext>
              </a:extLst>
            </p:cNvPr>
            <p:cNvSpPr/>
            <p:nvPr/>
          </p:nvSpPr>
          <p:spPr bwMode="gray">
            <a:xfrm>
              <a:off x="3763127" y="5322903"/>
              <a:ext cx="1455823" cy="223459"/>
            </a:xfrm>
            <a:custGeom>
              <a:avLst/>
              <a:gdLst>
                <a:gd name="connsiteX0" fmla="*/ 727911 w 1455823"/>
                <a:gd name="connsiteY0" fmla="*/ 0 h 223459"/>
                <a:gd name="connsiteX1" fmla="*/ 1236379 w 1455823"/>
                <a:gd name="connsiteY1" fmla="*/ 102655 h 223459"/>
                <a:gd name="connsiteX2" fmla="*/ 1455823 w 1455823"/>
                <a:gd name="connsiteY2" fmla="*/ 221766 h 223459"/>
                <a:gd name="connsiteX3" fmla="*/ 1453558 w 1455823"/>
                <a:gd name="connsiteY3" fmla="*/ 223459 h 223459"/>
                <a:gd name="connsiteX4" fmla="*/ 2265 w 1455823"/>
                <a:gd name="connsiteY4" fmla="*/ 223459 h 223459"/>
                <a:gd name="connsiteX5" fmla="*/ 0 w 1455823"/>
                <a:gd name="connsiteY5" fmla="*/ 221765 h 223459"/>
                <a:gd name="connsiteX6" fmla="*/ 219444 w 1455823"/>
                <a:gd name="connsiteY6" fmla="*/ 102655 h 223459"/>
                <a:gd name="connsiteX7" fmla="*/ 727911 w 1455823"/>
                <a:gd name="connsiteY7" fmla="*/ 0 h 2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5823" h="223459">
                  <a:moveTo>
                    <a:pt x="727911" y="0"/>
                  </a:moveTo>
                  <a:cubicBezTo>
                    <a:pt x="908272" y="0"/>
                    <a:pt x="1080096" y="36553"/>
                    <a:pt x="1236379" y="102655"/>
                  </a:cubicBezTo>
                  <a:lnTo>
                    <a:pt x="1455823" y="221766"/>
                  </a:lnTo>
                  <a:lnTo>
                    <a:pt x="1453558" y="223459"/>
                  </a:lnTo>
                  <a:lnTo>
                    <a:pt x="2265" y="223459"/>
                  </a:lnTo>
                  <a:lnTo>
                    <a:pt x="0" y="221765"/>
                  </a:lnTo>
                  <a:lnTo>
                    <a:pt x="219444" y="102655"/>
                  </a:lnTo>
                  <a:cubicBezTo>
                    <a:pt x="375726" y="36553"/>
                    <a:pt x="547550" y="0"/>
                    <a:pt x="727911" y="0"/>
                  </a:cubicBezTo>
                  <a:close/>
                </a:path>
              </a:pathLst>
            </a:custGeom>
            <a:solidFill>
              <a:srgbClr val="14885E"/>
            </a:solidFill>
            <a:ln w="9525">
              <a:noFill/>
            </a:ln>
            <a:effectLst/>
          </p:spPr>
          <p:txBody>
            <a:bodyPr vert="horz" wrap="square" lIns="72000" tIns="0" rIns="72000" bIns="0" numCol="1" rtlCol="0" anchor="ctr" anchorCtr="0" compatLnSpc="1">
              <a:prstTxWarp prst="textNoShape">
                <a:avLst/>
              </a:prstTxWarp>
              <a:noAutofit/>
            </a:bodyPr>
            <a:lstStyle/>
            <a:p>
              <a:pPr marL="180000" marR="0" indent="-180000" algn="ctr" defTabSz="762000" eaLnBrk="1" latinLnBrk="0" hangingPunct="1">
                <a:lnSpc>
                  <a:spcPct val="100000"/>
                </a:lnSpc>
                <a:spcBef>
                  <a:spcPts val="1200"/>
                </a:spcBef>
                <a:buClr>
                  <a:schemeClr val="tx2"/>
                </a:buClr>
                <a:buSzPts val="1600"/>
                <a:buFont typeface="Wingdings" pitchFamily="2" charset="2"/>
                <a:buChar char="§"/>
                <a:tabLst/>
              </a:pPr>
              <a:endParaRPr lang="de-DE" dirty="0" err="1">
                <a:solidFill>
                  <a:schemeClr val="tx1"/>
                </a:solidFill>
                <a:latin typeface="+mn-lt"/>
              </a:endParaRPr>
            </a:p>
          </p:txBody>
        </p:sp>
      </p:grpSp>
      <p:sp>
        <p:nvSpPr>
          <p:cNvPr id="22" name="Textfeld 21">
            <a:extLst>
              <a:ext uri="{FF2B5EF4-FFF2-40B4-BE49-F238E27FC236}">
                <a16:creationId xmlns:a16="http://schemas.microsoft.com/office/drawing/2014/main" id="{D12E44FB-4FCC-584F-996F-6E497EBBCC04}"/>
              </a:ext>
            </a:extLst>
          </p:cNvPr>
          <p:cNvSpPr txBox="1"/>
          <p:nvPr/>
        </p:nvSpPr>
        <p:spPr bwMode="gray">
          <a:xfrm>
            <a:off x="957262" y="4066112"/>
            <a:ext cx="7337651" cy="692497"/>
          </a:xfrm>
          <a:prstGeom prst="rect">
            <a:avLst/>
          </a:prstGeom>
          <a:noFill/>
        </p:spPr>
        <p:txBody>
          <a:bodyPr vert="horz" wrap="square" lIns="0" tIns="0" rIns="0" bIns="0" numCol="1" rtlCol="0" anchor="t" anchorCtr="0" compatLnSpc="1">
            <a:prstTxWarp prst="textNoShape">
              <a:avLst/>
            </a:prstTxWarp>
            <a:spAutoFit/>
          </a:bodyPr>
          <a:lstStyle/>
          <a:p>
            <a:pPr marL="93663" indent="-93663" defTabSz="762000">
              <a:spcBef>
                <a:spcPts val="1200"/>
              </a:spcBef>
              <a:buClr>
                <a:schemeClr val="tx2"/>
              </a:buClr>
              <a:buSzPct val="100000"/>
              <a:tabLst>
                <a:tab pos="87313" algn="l"/>
              </a:tabLst>
            </a:pPr>
            <a:r>
              <a:rPr lang="de-DE" sz="700" dirty="0">
                <a:latin typeface="+mn-lt"/>
              </a:rPr>
              <a:t>*	Für private Wohngebäude; nicht für gewerbliche Gebäudeverträge. Diese Sonderkonditionen gelten auch für die landwirtschaftlichen Gebäudeversicherungen, sofern sämtliche Gebäude gegen Feuer, Sturm/Hagel und Elementargefahren versichert sind. Die im Vertrag versicherten Wohngebäude müssen zusätzlich noch gegen die Leitungswassergefahr versichert sein. Der Nachlass ist nicht zusätzlich zum Finanzdienstleistertarif möglich. Der Versicherungsnehmer muss auch Gebäudeeigentümer sein. Bei Vorschäden behalten </a:t>
            </a:r>
            <a:br>
              <a:rPr lang="de-DE" sz="700" dirty="0">
                <a:latin typeface="+mn-lt"/>
              </a:rPr>
            </a:br>
            <a:r>
              <a:rPr lang="de-DE" sz="700" dirty="0">
                <a:latin typeface="+mn-lt"/>
              </a:rPr>
              <a:t>wir uns eine Einzelfallprüfung vor.</a:t>
            </a:r>
          </a:p>
          <a:p>
            <a:pPr marL="93663" indent="-93663" defTabSz="762000">
              <a:spcBef>
                <a:spcPts val="1200"/>
              </a:spcBef>
              <a:buClr>
                <a:schemeClr val="tx2"/>
              </a:buClr>
              <a:buSzPct val="100000"/>
              <a:tabLst>
                <a:tab pos="87313" algn="l"/>
              </a:tabLst>
            </a:pPr>
            <a:endParaRPr lang="de-DE" sz="700" dirty="0" err="1">
              <a:solidFill>
                <a:schemeClr val="tx1"/>
              </a:solidFill>
              <a:latin typeface="+mn-lt"/>
            </a:endParaRPr>
          </a:p>
        </p:txBody>
      </p:sp>
    </p:spTree>
    <p:extLst>
      <p:ext uri="{BB962C8B-B14F-4D97-AF65-F5344CB8AC3E}">
        <p14:creationId xmlns:p14="http://schemas.microsoft.com/office/powerpoint/2010/main" val="2175259983"/>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2"/>
          <p:cNvGraphicFramePr>
            <a:graphicFrameLocks noGrp="1"/>
          </p:cNvGraphicFramePr>
          <p:nvPr>
            <p:extLst>
              <p:ext uri="{D42A27DB-BD31-4B8C-83A1-F6EECF244321}">
                <p14:modId xmlns:p14="http://schemas.microsoft.com/office/powerpoint/2010/main" val="1430318202"/>
              </p:ext>
            </p:extLst>
          </p:nvPr>
        </p:nvGraphicFramePr>
        <p:xfrm>
          <a:off x="1750194" y="2208402"/>
          <a:ext cx="6684815" cy="1980000"/>
        </p:xfrm>
        <a:graphic>
          <a:graphicData uri="http://schemas.openxmlformats.org/drawingml/2006/table">
            <a:tbl>
              <a:tblPr/>
              <a:tblGrid>
                <a:gridCol w="252257">
                  <a:extLst>
                    <a:ext uri="{9D8B030D-6E8A-4147-A177-3AD203B41FA5}">
                      <a16:colId xmlns:a16="http://schemas.microsoft.com/office/drawing/2014/main" val="20000"/>
                    </a:ext>
                  </a:extLst>
                </a:gridCol>
                <a:gridCol w="546558">
                  <a:extLst>
                    <a:ext uri="{9D8B030D-6E8A-4147-A177-3AD203B41FA5}">
                      <a16:colId xmlns:a16="http://schemas.microsoft.com/office/drawing/2014/main" val="20001"/>
                    </a:ext>
                  </a:extLst>
                </a:gridCol>
                <a:gridCol w="5886000">
                  <a:extLst>
                    <a:ext uri="{9D8B030D-6E8A-4147-A177-3AD203B41FA5}">
                      <a16:colId xmlns:a16="http://schemas.microsoft.com/office/drawing/2014/main" val="20002"/>
                    </a:ext>
                  </a:extLst>
                </a:gridCol>
              </a:tblGrid>
              <a:tr h="39600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altLang="en-US" sz="1800" b="0" i="0" u="none" strike="noStrike" cap="none" normalizeH="0" baseline="0" noProof="0" dirty="0">
                          <a:ln>
                            <a:noFill/>
                          </a:ln>
                          <a:solidFill>
                            <a:schemeClr val="tx2"/>
                          </a:solidFill>
                          <a:effectLst/>
                          <a:latin typeface="+mn-lt"/>
                          <a:sym typeface="Wingdings 3" pitchFamily="18" charset="2"/>
                        </a:rPr>
                        <a:t></a:t>
                      </a:r>
                      <a:endParaRPr kumimoji="0" lang="de-DE" altLang="en-US" sz="1800" b="0" i="0" u="none" strike="noStrike" cap="none" normalizeH="0" baseline="0" noProof="0" dirty="0">
                        <a:ln>
                          <a:noFill/>
                        </a:ln>
                        <a:solidFill>
                          <a:schemeClr val="tx2"/>
                        </a:solidFill>
                        <a:effectLst/>
                        <a:latin typeface="+mn-lt"/>
                      </a:endParaRPr>
                    </a:p>
                  </a:txBody>
                  <a:tcPr marL="0" marR="0" marT="36000" marB="36000" anchor="ctr" anchorCtr="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de-DE" altLang="en-US" sz="1800" b="0" i="0" u="none" strike="noStrike" cap="none" normalizeH="0" baseline="0" noProof="0" dirty="0">
                        <a:ln>
                          <a:noFill/>
                        </a:ln>
                        <a:solidFill>
                          <a:schemeClr val="tx2"/>
                        </a:solidFill>
                        <a:effectLst/>
                        <a:latin typeface="+mn-lt"/>
                      </a:endParaRPr>
                    </a:p>
                  </a:txBody>
                  <a:tcPr marL="0" marR="0" marT="36000" marB="36000" anchor="ctr" anchorCtr="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en-US" sz="1800" b="1" i="0" u="none" strike="noStrike" cap="none" normalizeH="0" baseline="0" noProof="0" dirty="0">
                          <a:ln>
                            <a:noFill/>
                          </a:ln>
                          <a:solidFill>
                            <a:schemeClr val="tx2"/>
                          </a:solidFill>
                          <a:effectLst/>
                          <a:latin typeface="+mn-lt"/>
                        </a:rPr>
                        <a:t>Versicherungsvertrag Landesfeuerwehrverband</a:t>
                      </a:r>
                    </a:p>
                  </a:txBody>
                  <a:tcPr marL="0" marR="0" marT="36000" marB="3600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0"/>
                  </a:ext>
                </a:extLst>
              </a:tr>
              <a:tr h="39600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altLang="en-US" sz="1800" b="0" i="0" u="none" strike="noStrike" cap="none" normalizeH="0" baseline="0" noProof="0" dirty="0">
                          <a:ln>
                            <a:noFill/>
                          </a:ln>
                          <a:solidFill>
                            <a:schemeClr val="tx2"/>
                          </a:solidFill>
                          <a:effectLst/>
                          <a:latin typeface="+mn-lt"/>
                          <a:sym typeface="Wingdings 3" pitchFamily="18" charset="2"/>
                        </a:rPr>
                        <a:t></a:t>
                      </a:r>
                      <a:endParaRPr kumimoji="0" lang="de-DE" altLang="en-US" sz="1800" b="0" i="0" u="none" strike="noStrike" cap="none" normalizeH="0" baseline="0" noProof="0" dirty="0">
                        <a:ln>
                          <a:noFill/>
                        </a:ln>
                        <a:solidFill>
                          <a:schemeClr val="tx2"/>
                        </a:solidFill>
                        <a:effectLst/>
                        <a:latin typeface="+mn-lt"/>
                      </a:endParaRPr>
                    </a:p>
                  </a:txBody>
                  <a:tcPr marL="0" marR="0" marT="36000" marB="36000" anchor="ctr" anchorCtr="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de-DE" altLang="en-US" sz="1800" b="0" i="0" u="none" strike="noStrike" cap="none" normalizeH="0" baseline="0" noProof="0" dirty="0">
                        <a:ln>
                          <a:noFill/>
                        </a:ln>
                        <a:solidFill>
                          <a:schemeClr val="tx2"/>
                        </a:solidFill>
                        <a:effectLst/>
                        <a:latin typeface="+mn-lt"/>
                      </a:endParaRPr>
                    </a:p>
                  </a:txBody>
                  <a:tcPr marL="0" marR="0" marT="36000" marB="36000" anchor="ctr" anchorCtr="1"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en-US" sz="1800" b="0" i="0" u="none" strike="noStrike" cap="none" normalizeH="0" baseline="0" noProof="0" dirty="0">
                          <a:ln>
                            <a:noFill/>
                          </a:ln>
                          <a:solidFill>
                            <a:schemeClr val="tx2"/>
                          </a:solidFill>
                          <a:effectLst/>
                          <a:latin typeface="+mn-lt"/>
                        </a:rPr>
                        <a:t>Florianpaket</a:t>
                      </a:r>
                    </a:p>
                  </a:txBody>
                  <a:tcPr marL="0" marR="0" marT="36000" marB="3600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396000">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396000">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4"/>
                  </a:ext>
                </a:extLst>
              </a:tr>
              <a:tr h="396000">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US" sz="1600" b="0" i="0" u="none" strike="noStrike" cap="none" normalizeH="0" baseline="0" noProof="0" dirty="0">
                        <a:ln>
                          <a:noFill/>
                        </a:ln>
                        <a:solidFill>
                          <a:schemeClr val="accent1"/>
                        </a:solidFill>
                        <a:effectLst/>
                        <a:latin typeface="+mn-lt"/>
                      </a:endParaRPr>
                    </a:p>
                  </a:txBody>
                  <a:tcPr marL="0" marR="0" marT="36000" marB="36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5"/>
                  </a:ext>
                </a:extLst>
              </a:tr>
            </a:tbl>
          </a:graphicData>
        </a:graphic>
      </p:graphicFrame>
      <p:graphicFrame>
        <p:nvGraphicFramePr>
          <p:cNvPr id="3" name="Objek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52" imgH="357" progId="TCLayout.ActiveDocument.1">
                  <p:embed/>
                </p:oleObj>
              </mc:Choice>
              <mc:Fallback>
                <p:oleObj name="think-cell Folie" r:id="rId3" imgW="352" imgH="357"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p:nvPr>
        </p:nvSpPr>
        <p:spPr bwMode="gray"/>
        <p:txBody>
          <a:bodyPr vert="horz"/>
          <a:lstStyle/>
          <a:p>
            <a:r>
              <a:rPr lang="de-DE" dirty="0"/>
              <a:t>Gemeinsam stark für das Saarland.</a:t>
            </a:r>
            <a:br>
              <a:rPr lang="de-DE" dirty="0"/>
            </a:br>
            <a:r>
              <a:rPr lang="de-DE" dirty="0"/>
              <a:t>Unsere Absicherungen für Feuerwehrleute im SAARLAND.</a:t>
            </a:r>
          </a:p>
        </p:txBody>
      </p:sp>
      <p:sp>
        <p:nvSpPr>
          <p:cNvPr id="4" name="Datumsplatzhalter 3"/>
          <p:cNvSpPr>
            <a:spLocks noGrp="1"/>
          </p:cNvSpPr>
          <p:nvPr>
            <p:ph type="dt" sz="half" idx="2"/>
          </p:nvPr>
        </p:nvSpPr>
        <p:spPr bwMode="gray"/>
        <p:txBody>
          <a:bodyPr/>
          <a:lstStyle/>
          <a:p>
            <a:pPr eaLnBrk="0" hangingPunct="0">
              <a:buClr>
                <a:schemeClr val="tx2"/>
              </a:buClr>
              <a:buFont typeface="Wingdings" pitchFamily="2" charset="2"/>
              <a:buNone/>
            </a:pPr>
            <a:fld id="{4E0779E4-FE0B-C448-A357-16CBE4138DAD}" type="datetime4">
              <a:rPr lang="de-DE" smtClean="0"/>
              <a:t>25. März 2026</a:t>
            </a:fld>
            <a:endParaRPr lang="de-DE" dirty="0"/>
          </a:p>
        </p:txBody>
      </p:sp>
      <p:sp>
        <p:nvSpPr>
          <p:cNvPr id="5" name="Foliennummernplatzhalter 4"/>
          <p:cNvSpPr>
            <a:spLocks noGrp="1"/>
          </p:cNvSpPr>
          <p:nvPr>
            <p:ph type="sldNum" sz="quarter" idx="4"/>
          </p:nvPr>
        </p:nvSpPr>
        <p:spPr bwMode="gray"/>
        <p:txBody>
          <a:bodyPr/>
          <a:lstStyle/>
          <a:p>
            <a:pPr eaLnBrk="0" hangingPunct="0">
              <a:buClr>
                <a:schemeClr val="tx2"/>
              </a:buClr>
              <a:buFont typeface="Wingdings" pitchFamily="2" charset="2"/>
              <a:buNone/>
            </a:pPr>
            <a:r>
              <a:rPr lang="de-DE" dirty="0"/>
              <a:t>Seite </a:t>
            </a:r>
            <a:fld id="{45C090B0-7756-4C50-9CCD-2BF334469C8D}" type="slidenum">
              <a:rPr lang="de-DE" smtClean="0"/>
              <a:pPr eaLnBrk="0" hangingPunct="0">
                <a:buClr>
                  <a:schemeClr val="tx2"/>
                </a:buClr>
                <a:buFont typeface="Wingdings" pitchFamily="2" charset="2"/>
                <a:buNone/>
              </a:pPr>
              <a:t>2</a:t>
            </a:fld>
            <a:endParaRPr lang="de-DE" dirty="0"/>
          </a:p>
        </p:txBody>
      </p:sp>
    </p:spTree>
    <p:extLst>
      <p:ext uri="{BB962C8B-B14F-4D97-AF65-F5344CB8AC3E}">
        <p14:creationId xmlns:p14="http://schemas.microsoft.com/office/powerpoint/2010/main" val="2036341658"/>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hteck 15">
            <a:extLst>
              <a:ext uri="{FF2B5EF4-FFF2-40B4-BE49-F238E27FC236}">
                <a16:creationId xmlns:a16="http://schemas.microsoft.com/office/drawing/2014/main" id="{D1B51AB4-6A4E-1548-B0B4-55CC77D9CF81}"/>
              </a:ext>
            </a:extLst>
          </p:cNvPr>
          <p:cNvSpPr/>
          <p:nvPr/>
        </p:nvSpPr>
        <p:spPr bwMode="gray">
          <a:xfrm>
            <a:off x="179388" y="1203325"/>
            <a:ext cx="8785225" cy="3455988"/>
          </a:xfrm>
          <a:prstGeom prst="rect">
            <a:avLst/>
          </a:prstGeom>
          <a:solidFill>
            <a:schemeClr val="accent1"/>
          </a:solidFill>
          <a:ln>
            <a:no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sp>
        <p:nvSpPr>
          <p:cNvPr id="13" name="Rechteck 12">
            <a:extLst>
              <a:ext uri="{FF2B5EF4-FFF2-40B4-BE49-F238E27FC236}">
                <a16:creationId xmlns:a16="http://schemas.microsoft.com/office/drawing/2014/main" id="{D8D6808B-11E2-5749-AF95-19B6E84A42AD}"/>
              </a:ext>
            </a:extLst>
          </p:cNvPr>
          <p:cNvSpPr/>
          <p:nvPr/>
        </p:nvSpPr>
        <p:spPr bwMode="gray">
          <a:xfrm>
            <a:off x="957263" y="2136483"/>
            <a:ext cx="7335157" cy="1608204"/>
          </a:xfrm>
          <a:prstGeom prst="rect">
            <a:avLst/>
          </a:prstGeom>
          <a:solidFill>
            <a:schemeClr val="accent3"/>
          </a:solidFill>
          <a:ln>
            <a:no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sp>
        <p:nvSpPr>
          <p:cNvPr id="2" name="Titel 1">
            <a:extLst>
              <a:ext uri="{FF2B5EF4-FFF2-40B4-BE49-F238E27FC236}">
                <a16:creationId xmlns:a16="http://schemas.microsoft.com/office/drawing/2014/main" id="{993CA373-F8B4-004D-88FC-1710FFF9CFAD}"/>
              </a:ext>
            </a:extLst>
          </p:cNvPr>
          <p:cNvSpPr>
            <a:spLocks noGrp="1"/>
          </p:cNvSpPr>
          <p:nvPr>
            <p:ph type="title"/>
          </p:nvPr>
        </p:nvSpPr>
        <p:spPr/>
        <p:txBody>
          <a:bodyPr/>
          <a:lstStyle/>
          <a:p>
            <a:r>
              <a:rPr lang="de-DE" dirty="0"/>
              <a:t>Die tariflichen Leistungen.</a:t>
            </a:r>
          </a:p>
        </p:txBody>
      </p:sp>
      <p:sp>
        <p:nvSpPr>
          <p:cNvPr id="4" name="Datumsplatzhalter 3">
            <a:extLst>
              <a:ext uri="{FF2B5EF4-FFF2-40B4-BE49-F238E27FC236}">
                <a16:creationId xmlns:a16="http://schemas.microsoft.com/office/drawing/2014/main" id="{7BFBAC10-D142-3043-8485-F4BBA42B543E}"/>
              </a:ext>
            </a:extLst>
          </p:cNvPr>
          <p:cNvSpPr>
            <a:spLocks noGrp="1"/>
          </p:cNvSpPr>
          <p:nvPr>
            <p:ph type="dt" sz="half" idx="2"/>
          </p:nvPr>
        </p:nvSpPr>
        <p:spPr/>
        <p:txBody>
          <a:bodyPr/>
          <a:lstStyle/>
          <a:p>
            <a:pPr eaLnBrk="0" hangingPunct="0">
              <a:buClr>
                <a:schemeClr val="tx2"/>
              </a:buClr>
              <a:buFont typeface="Wingdings" pitchFamily="2" charset="2"/>
              <a:buNone/>
            </a:pPr>
            <a:fld id="{035713E5-0AD7-1147-A6FB-00D9FF41B0C5}" type="datetime4">
              <a:rPr lang="de-DE" smtClean="0"/>
              <a:t>25. März 2026</a:t>
            </a:fld>
            <a:endParaRPr lang="en-US" dirty="0"/>
          </a:p>
        </p:txBody>
      </p:sp>
      <p:sp>
        <p:nvSpPr>
          <p:cNvPr id="5" name="Foliennummernplatzhalter 4">
            <a:extLst>
              <a:ext uri="{FF2B5EF4-FFF2-40B4-BE49-F238E27FC236}">
                <a16:creationId xmlns:a16="http://schemas.microsoft.com/office/drawing/2014/main" id="{64895159-9694-4B48-B97B-4F19A19FBFCE}"/>
              </a:ext>
            </a:extLst>
          </p:cNvPr>
          <p:cNvSpPr>
            <a:spLocks noGrp="1"/>
          </p:cNvSpPr>
          <p:nvPr>
            <p:ph type="sldNum" sz="quarter" idx="4"/>
          </p:nvPr>
        </p:nvSpPr>
        <p:spPr/>
        <p:txBody>
          <a:bodyPr/>
          <a:lstStyle/>
          <a:p>
            <a:pPr eaLnBrk="0" hangingPunct="0">
              <a:buClr>
                <a:schemeClr val="tx2"/>
              </a:buClr>
              <a:buFont typeface="Wingdings" pitchFamily="2" charset="2"/>
              <a:buNone/>
            </a:pPr>
            <a:r>
              <a:rPr lang="en-US" dirty="0" err="1"/>
              <a:t>Seite</a:t>
            </a:r>
            <a:r>
              <a:rPr lang="en-US" dirty="0"/>
              <a:t> </a:t>
            </a:r>
            <a:fld id="{45C090B0-7756-4C50-9CCD-2BF334469C8D}" type="slidenum">
              <a:rPr lang="en-US" smtClean="0"/>
              <a:pPr eaLnBrk="0" hangingPunct="0">
                <a:buClr>
                  <a:schemeClr val="tx2"/>
                </a:buClr>
                <a:buFont typeface="Wingdings" pitchFamily="2" charset="2"/>
                <a:buNone/>
              </a:pPr>
              <a:t>20</a:t>
            </a:fld>
            <a:endParaRPr lang="en-US" dirty="0"/>
          </a:p>
        </p:txBody>
      </p:sp>
      <p:grpSp>
        <p:nvGrpSpPr>
          <p:cNvPr id="19" name="Gruppieren 18">
            <a:extLst>
              <a:ext uri="{FF2B5EF4-FFF2-40B4-BE49-F238E27FC236}">
                <a16:creationId xmlns:a16="http://schemas.microsoft.com/office/drawing/2014/main" id="{3B54FE48-6200-3E4D-BB0C-CF638D945081}"/>
              </a:ext>
            </a:extLst>
          </p:cNvPr>
          <p:cNvGrpSpPr>
            <a:grpSpLocks noChangeAspect="1"/>
          </p:cNvGrpSpPr>
          <p:nvPr/>
        </p:nvGrpSpPr>
        <p:grpSpPr>
          <a:xfrm rot="540000">
            <a:off x="7296974" y="1695917"/>
            <a:ext cx="1503747" cy="1373570"/>
            <a:chOff x="3200438" y="3188611"/>
            <a:chExt cx="2581200" cy="2357751"/>
          </a:xfrm>
          <a:effectLst>
            <a:outerShdw blurRad="266700" dist="38100" dir="2700000" algn="tl" rotWithShape="0">
              <a:prstClr val="black">
                <a:alpha val="30000"/>
              </a:prstClr>
            </a:outerShdw>
          </a:effectLst>
        </p:grpSpPr>
        <p:sp>
          <p:nvSpPr>
            <p:cNvPr id="20" name="Freihandform 33">
              <a:extLst>
                <a:ext uri="{FF2B5EF4-FFF2-40B4-BE49-F238E27FC236}">
                  <a16:creationId xmlns:a16="http://schemas.microsoft.com/office/drawing/2014/main" id="{9EE77A02-6660-C14D-9273-77C13C363EE5}"/>
                </a:ext>
              </a:extLst>
            </p:cNvPr>
            <p:cNvSpPr/>
            <p:nvPr/>
          </p:nvSpPr>
          <p:spPr bwMode="gray">
            <a:xfrm>
              <a:off x="3200438" y="3188611"/>
              <a:ext cx="2581200" cy="2357750"/>
            </a:xfrm>
            <a:custGeom>
              <a:avLst/>
              <a:gdLst>
                <a:gd name="connsiteX0" fmla="*/ 1290600 w 2581200"/>
                <a:gd name="connsiteY0" fmla="*/ 0 h 2357750"/>
                <a:gd name="connsiteX1" fmla="*/ 2581200 w 2581200"/>
                <a:gd name="connsiteY1" fmla="*/ 1290600 h 2357750"/>
                <a:gd name="connsiteX2" fmla="*/ 2111542 w 2581200"/>
                <a:gd name="connsiteY2" fmla="*/ 2286490 h 2357750"/>
                <a:gd name="connsiteX3" fmla="*/ 2016247 w 2581200"/>
                <a:gd name="connsiteY3" fmla="*/ 2357750 h 2357750"/>
                <a:gd name="connsiteX4" fmla="*/ 564954 w 2581200"/>
                <a:gd name="connsiteY4" fmla="*/ 2357750 h 2357750"/>
                <a:gd name="connsiteX5" fmla="*/ 469659 w 2581200"/>
                <a:gd name="connsiteY5" fmla="*/ 2286490 h 2357750"/>
                <a:gd name="connsiteX6" fmla="*/ 0 w 2581200"/>
                <a:gd name="connsiteY6" fmla="*/ 1290600 h 2357750"/>
                <a:gd name="connsiteX7" fmla="*/ 1290600 w 2581200"/>
                <a:gd name="connsiteY7" fmla="*/ 0 h 235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1200" h="2357750">
                  <a:moveTo>
                    <a:pt x="1290600" y="0"/>
                  </a:moveTo>
                  <a:cubicBezTo>
                    <a:pt x="2003379" y="0"/>
                    <a:pt x="2581200" y="577821"/>
                    <a:pt x="2581200" y="1290600"/>
                  </a:cubicBezTo>
                  <a:cubicBezTo>
                    <a:pt x="2581200" y="1691538"/>
                    <a:pt x="2398374" y="2049775"/>
                    <a:pt x="2111542" y="2286490"/>
                  </a:cubicBezTo>
                  <a:lnTo>
                    <a:pt x="2016247" y="2357750"/>
                  </a:lnTo>
                  <a:lnTo>
                    <a:pt x="564954" y="2357750"/>
                  </a:lnTo>
                  <a:lnTo>
                    <a:pt x="469659" y="2286490"/>
                  </a:lnTo>
                  <a:cubicBezTo>
                    <a:pt x="182826" y="2049775"/>
                    <a:pt x="0" y="1691538"/>
                    <a:pt x="0" y="1290600"/>
                  </a:cubicBezTo>
                  <a:cubicBezTo>
                    <a:pt x="0" y="577821"/>
                    <a:pt x="577821" y="0"/>
                    <a:pt x="1290600" y="0"/>
                  </a:cubicBezTo>
                  <a:close/>
                </a:path>
              </a:pathLst>
            </a:custGeom>
            <a:solidFill>
              <a:schemeClr val="accent4"/>
            </a:solidFill>
            <a:ln w="9525">
              <a:noFill/>
            </a:ln>
            <a:effectLst/>
          </p:spPr>
          <p:txBody>
            <a:bodyPr vert="horz" wrap="square" lIns="72000" tIns="72000" rIns="72000" bIns="72000" numCol="1" rtlCol="0" anchor="ctr" anchorCtr="0" compatLnSpc="1">
              <a:prstTxWarp prst="textNoShape">
                <a:avLst/>
              </a:prstTxWarp>
              <a:noAutofit/>
            </a:bodyPr>
            <a:lstStyle/>
            <a:p>
              <a:pPr marL="0" indent="0" algn="ctr" defTabSz="762000">
                <a:lnSpc>
                  <a:spcPct val="100000"/>
                </a:lnSpc>
                <a:spcBef>
                  <a:spcPts val="0"/>
                </a:spcBef>
                <a:buClr>
                  <a:schemeClr val="bg1"/>
                </a:buClr>
                <a:buSzPts val="1600"/>
                <a:buNone/>
              </a:pPr>
              <a:r>
                <a:rPr lang="de-DE" sz="1450" b="1" dirty="0">
                  <a:solidFill>
                    <a:schemeClr val="bg1"/>
                  </a:solidFill>
                </a:rPr>
                <a:t>20 Prozent</a:t>
              </a:r>
            </a:p>
            <a:p>
              <a:pPr marL="0" indent="0" algn="ctr" defTabSz="762000">
                <a:lnSpc>
                  <a:spcPct val="100000"/>
                </a:lnSpc>
                <a:spcBef>
                  <a:spcPts val="0"/>
                </a:spcBef>
                <a:buClr>
                  <a:schemeClr val="bg1"/>
                </a:buClr>
                <a:buSzPts val="1600"/>
                <a:buNone/>
              </a:pPr>
              <a:r>
                <a:rPr lang="de-DE" sz="1450" b="1" dirty="0">
                  <a:solidFill>
                    <a:schemeClr val="bg1"/>
                  </a:solidFill>
                </a:rPr>
                <a:t>Nachlass</a:t>
              </a:r>
            </a:p>
          </p:txBody>
        </p:sp>
        <p:sp>
          <p:nvSpPr>
            <p:cNvPr id="21" name="Freihandform 34">
              <a:extLst>
                <a:ext uri="{FF2B5EF4-FFF2-40B4-BE49-F238E27FC236}">
                  <a16:creationId xmlns:a16="http://schemas.microsoft.com/office/drawing/2014/main" id="{A7B604CE-49A4-B04F-B9D1-9332BFF126AD}"/>
                </a:ext>
              </a:extLst>
            </p:cNvPr>
            <p:cNvSpPr/>
            <p:nvPr/>
          </p:nvSpPr>
          <p:spPr bwMode="gray">
            <a:xfrm>
              <a:off x="3763127" y="5322903"/>
              <a:ext cx="1455823" cy="223459"/>
            </a:xfrm>
            <a:custGeom>
              <a:avLst/>
              <a:gdLst>
                <a:gd name="connsiteX0" fmla="*/ 727911 w 1455823"/>
                <a:gd name="connsiteY0" fmla="*/ 0 h 223459"/>
                <a:gd name="connsiteX1" fmla="*/ 1236379 w 1455823"/>
                <a:gd name="connsiteY1" fmla="*/ 102655 h 223459"/>
                <a:gd name="connsiteX2" fmla="*/ 1455823 w 1455823"/>
                <a:gd name="connsiteY2" fmla="*/ 221766 h 223459"/>
                <a:gd name="connsiteX3" fmla="*/ 1453558 w 1455823"/>
                <a:gd name="connsiteY3" fmla="*/ 223459 h 223459"/>
                <a:gd name="connsiteX4" fmla="*/ 2265 w 1455823"/>
                <a:gd name="connsiteY4" fmla="*/ 223459 h 223459"/>
                <a:gd name="connsiteX5" fmla="*/ 0 w 1455823"/>
                <a:gd name="connsiteY5" fmla="*/ 221765 h 223459"/>
                <a:gd name="connsiteX6" fmla="*/ 219444 w 1455823"/>
                <a:gd name="connsiteY6" fmla="*/ 102655 h 223459"/>
                <a:gd name="connsiteX7" fmla="*/ 727911 w 1455823"/>
                <a:gd name="connsiteY7" fmla="*/ 0 h 2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5823" h="223459">
                  <a:moveTo>
                    <a:pt x="727911" y="0"/>
                  </a:moveTo>
                  <a:cubicBezTo>
                    <a:pt x="908272" y="0"/>
                    <a:pt x="1080096" y="36553"/>
                    <a:pt x="1236379" y="102655"/>
                  </a:cubicBezTo>
                  <a:lnTo>
                    <a:pt x="1455823" y="221766"/>
                  </a:lnTo>
                  <a:lnTo>
                    <a:pt x="1453558" y="223459"/>
                  </a:lnTo>
                  <a:lnTo>
                    <a:pt x="2265" y="223459"/>
                  </a:lnTo>
                  <a:lnTo>
                    <a:pt x="0" y="221765"/>
                  </a:lnTo>
                  <a:lnTo>
                    <a:pt x="219444" y="102655"/>
                  </a:lnTo>
                  <a:cubicBezTo>
                    <a:pt x="375726" y="36553"/>
                    <a:pt x="547550" y="0"/>
                    <a:pt x="727911" y="0"/>
                  </a:cubicBezTo>
                  <a:close/>
                </a:path>
              </a:pathLst>
            </a:custGeom>
            <a:solidFill>
              <a:srgbClr val="14885E"/>
            </a:solidFill>
            <a:ln w="9525">
              <a:noFill/>
            </a:ln>
            <a:effectLst/>
          </p:spPr>
          <p:txBody>
            <a:bodyPr vert="horz" wrap="square" lIns="72000" tIns="0" rIns="72000" bIns="0" numCol="1" rtlCol="0" anchor="ctr" anchorCtr="0" compatLnSpc="1">
              <a:prstTxWarp prst="textNoShape">
                <a:avLst/>
              </a:prstTxWarp>
              <a:noAutofit/>
            </a:bodyPr>
            <a:lstStyle/>
            <a:p>
              <a:pPr marL="180000" marR="0" indent="-180000" algn="ctr" defTabSz="762000" eaLnBrk="1" latinLnBrk="0" hangingPunct="1">
                <a:lnSpc>
                  <a:spcPct val="100000"/>
                </a:lnSpc>
                <a:spcBef>
                  <a:spcPts val="1200"/>
                </a:spcBef>
                <a:buClr>
                  <a:schemeClr val="tx2"/>
                </a:buClr>
                <a:buSzPts val="1600"/>
                <a:buFont typeface="Wingdings" pitchFamily="2" charset="2"/>
                <a:buChar char="§"/>
                <a:tabLst/>
              </a:pPr>
              <a:endParaRPr lang="de-DE" dirty="0" err="1">
                <a:solidFill>
                  <a:schemeClr val="tx1"/>
                </a:solidFill>
                <a:latin typeface="+mn-lt"/>
              </a:endParaRPr>
            </a:p>
          </p:txBody>
        </p:sp>
      </p:grpSp>
      <p:sp>
        <p:nvSpPr>
          <p:cNvPr id="8" name="Inhaltsplatzhalter 7">
            <a:extLst>
              <a:ext uri="{FF2B5EF4-FFF2-40B4-BE49-F238E27FC236}">
                <a16:creationId xmlns:a16="http://schemas.microsoft.com/office/drawing/2014/main" id="{DB244D5D-C4B3-6840-99D0-B41DAEF232A6}"/>
              </a:ext>
            </a:extLst>
          </p:cNvPr>
          <p:cNvSpPr>
            <a:spLocks noGrp="1"/>
          </p:cNvSpPr>
          <p:nvPr>
            <p:ph sz="quarter" idx="10"/>
          </p:nvPr>
        </p:nvSpPr>
        <p:spPr>
          <a:xfrm>
            <a:off x="957263" y="1446213"/>
            <a:ext cx="7190694" cy="2916237"/>
          </a:xfrm>
        </p:spPr>
        <p:txBody>
          <a:bodyPr/>
          <a:lstStyle/>
          <a:p>
            <a:pPr marL="177800" indent="-173038">
              <a:spcBef>
                <a:spcPts val="0"/>
              </a:spcBef>
              <a:buNone/>
            </a:pPr>
            <a:r>
              <a:rPr lang="de-DE" sz="1600" b="1" dirty="0">
                <a:solidFill>
                  <a:schemeClr val="tx2"/>
                </a:solidFill>
              </a:rPr>
              <a:t>Brandgefährlich, wenn man sie nicht hat. </a:t>
            </a:r>
          </a:p>
          <a:p>
            <a:pPr marL="177800" indent="-173038">
              <a:spcBef>
                <a:spcPts val="0"/>
              </a:spcBef>
              <a:buNone/>
            </a:pPr>
            <a:r>
              <a:rPr lang="de-DE" sz="1600" b="1" dirty="0">
                <a:solidFill>
                  <a:schemeClr val="tx2"/>
                </a:solidFill>
              </a:rPr>
              <a:t>Die Hausratversicherung. </a:t>
            </a:r>
            <a:endParaRPr lang="de-DE" sz="1000" dirty="0"/>
          </a:p>
          <a:p>
            <a:pPr marL="177800" indent="-173038">
              <a:spcBef>
                <a:spcPts val="0"/>
              </a:spcBef>
              <a:buNone/>
            </a:pPr>
            <a:endParaRPr lang="de-DE" sz="1200" b="1" dirty="0">
              <a:solidFill>
                <a:schemeClr val="tx2"/>
              </a:solidFill>
            </a:endParaRPr>
          </a:p>
          <a:p>
            <a:pPr marL="177800" indent="-173038">
              <a:spcBef>
                <a:spcPts val="0"/>
              </a:spcBef>
              <a:buNone/>
            </a:pPr>
            <a:endParaRPr lang="de-DE" sz="1200" b="1" dirty="0">
              <a:solidFill>
                <a:schemeClr val="tx2"/>
              </a:solidFill>
            </a:endParaRPr>
          </a:p>
          <a:p>
            <a:pPr marL="357188" indent="-179388">
              <a:spcBef>
                <a:spcPts val="0"/>
              </a:spcBef>
              <a:buNone/>
            </a:pPr>
            <a:r>
              <a:rPr lang="de-DE" sz="1200" b="1" dirty="0">
                <a:solidFill>
                  <a:schemeClr val="tx2"/>
                </a:solidFill>
              </a:rPr>
              <a:t>IHR HAUSRAT, UNSER GUTER RAT: </a:t>
            </a:r>
            <a:endParaRPr lang="de-DE" sz="1200" dirty="0">
              <a:solidFill>
                <a:schemeClr val="tx2"/>
              </a:solidFill>
            </a:endParaRPr>
          </a:p>
          <a:p>
            <a:pPr marL="357188" indent="-179388">
              <a:spcBef>
                <a:spcPts val="0"/>
              </a:spcBef>
            </a:pPr>
            <a:r>
              <a:rPr lang="de-DE" sz="1200" b="1" dirty="0"/>
              <a:t>Versichert auch bei grober Fahrlässigkeit</a:t>
            </a:r>
            <a:r>
              <a:rPr lang="de-DE" sz="1200" dirty="0"/>
              <a:t> – Sie haben auch dann Versicherungs-</a:t>
            </a:r>
            <a:br>
              <a:rPr lang="de-DE" sz="1200" dirty="0"/>
            </a:br>
            <a:r>
              <a:rPr lang="de-DE" sz="1200" dirty="0" err="1"/>
              <a:t>schutz</a:t>
            </a:r>
            <a:r>
              <a:rPr lang="de-DE" sz="1200" dirty="0"/>
              <a:t>, wenn Sie den Schaden unachtsam selbst verursacht haben.</a:t>
            </a:r>
          </a:p>
          <a:p>
            <a:pPr marL="357188" indent="-179388">
              <a:spcBef>
                <a:spcPts val="0"/>
              </a:spcBef>
            </a:pPr>
            <a:r>
              <a:rPr lang="de-DE" sz="1200" b="1" dirty="0"/>
              <a:t>Entschädigung in Höhe des Neuwerte</a:t>
            </a:r>
            <a:r>
              <a:rPr lang="de-DE" sz="1200" dirty="0"/>
              <a:t>s – Sie bekommen beschädigten oder </a:t>
            </a:r>
            <a:br>
              <a:rPr lang="de-DE" sz="1200" dirty="0"/>
            </a:br>
            <a:r>
              <a:rPr lang="de-DE" sz="1200" dirty="0"/>
              <a:t>zerstörten Hausrat in Höhe des Neuwerts ersetzt.</a:t>
            </a:r>
          </a:p>
          <a:p>
            <a:pPr marL="357188" indent="-179388">
              <a:spcBef>
                <a:spcPts val="0"/>
              </a:spcBef>
            </a:pPr>
            <a:r>
              <a:rPr lang="de-DE" sz="1200" b="1" dirty="0"/>
              <a:t>Finanziell geschützt</a:t>
            </a:r>
            <a:r>
              <a:rPr lang="de-DE" sz="1200" dirty="0"/>
              <a:t> – bei Schäden durch Brand, Blitzschlag, Explosion, Implosion, Einbruch­diebstahl, Raub, Vandalismus, Leitungswasser, Sturm und Hagel und vieles mehr.</a:t>
            </a:r>
          </a:p>
        </p:txBody>
      </p:sp>
      <p:sp>
        <p:nvSpPr>
          <p:cNvPr id="9" name="Oval 8">
            <a:extLst>
              <a:ext uri="{FF2B5EF4-FFF2-40B4-BE49-F238E27FC236}">
                <a16:creationId xmlns:a16="http://schemas.microsoft.com/office/drawing/2014/main" id="{1C4CA92E-695C-844A-B1F6-9FC173B9336F}"/>
              </a:ext>
            </a:extLst>
          </p:cNvPr>
          <p:cNvSpPr/>
          <p:nvPr/>
        </p:nvSpPr>
        <p:spPr bwMode="gray">
          <a:xfrm>
            <a:off x="366712" y="1348709"/>
            <a:ext cx="468000" cy="468000"/>
          </a:xfrm>
          <a:prstGeom prst="ellipse">
            <a:avLst/>
          </a:prstGeom>
          <a:noFill/>
          <a:ln w="19050">
            <a:solidFill>
              <a:schemeClr val="tx2"/>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pic>
        <p:nvPicPr>
          <p:cNvPr id="7" name="Grafik 6">
            <a:extLst>
              <a:ext uri="{FF2B5EF4-FFF2-40B4-BE49-F238E27FC236}">
                <a16:creationId xmlns:a16="http://schemas.microsoft.com/office/drawing/2014/main" id="{63DE828B-5E8A-CD4C-86A1-6176A1079CF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48312" y="1430309"/>
            <a:ext cx="304800" cy="304800"/>
          </a:xfrm>
          <a:prstGeom prst="rect">
            <a:avLst/>
          </a:prstGeom>
        </p:spPr>
      </p:pic>
    </p:spTree>
    <p:extLst>
      <p:ext uri="{BB962C8B-B14F-4D97-AF65-F5344CB8AC3E}">
        <p14:creationId xmlns:p14="http://schemas.microsoft.com/office/powerpoint/2010/main" val="1057159664"/>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hteck 15">
            <a:extLst>
              <a:ext uri="{FF2B5EF4-FFF2-40B4-BE49-F238E27FC236}">
                <a16:creationId xmlns:a16="http://schemas.microsoft.com/office/drawing/2014/main" id="{D1B51AB4-6A4E-1548-B0B4-55CC77D9CF81}"/>
              </a:ext>
            </a:extLst>
          </p:cNvPr>
          <p:cNvSpPr/>
          <p:nvPr/>
        </p:nvSpPr>
        <p:spPr bwMode="gray">
          <a:xfrm>
            <a:off x="179388" y="1203325"/>
            <a:ext cx="8785225" cy="3455988"/>
          </a:xfrm>
          <a:prstGeom prst="rect">
            <a:avLst/>
          </a:prstGeom>
          <a:solidFill>
            <a:schemeClr val="accent1"/>
          </a:solidFill>
          <a:ln>
            <a:no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sp>
        <p:nvSpPr>
          <p:cNvPr id="2" name="Titel 1">
            <a:extLst>
              <a:ext uri="{FF2B5EF4-FFF2-40B4-BE49-F238E27FC236}">
                <a16:creationId xmlns:a16="http://schemas.microsoft.com/office/drawing/2014/main" id="{993CA373-F8B4-004D-88FC-1710FFF9CFAD}"/>
              </a:ext>
            </a:extLst>
          </p:cNvPr>
          <p:cNvSpPr>
            <a:spLocks noGrp="1"/>
          </p:cNvSpPr>
          <p:nvPr>
            <p:ph type="title"/>
          </p:nvPr>
        </p:nvSpPr>
        <p:spPr/>
        <p:txBody>
          <a:bodyPr/>
          <a:lstStyle/>
          <a:p>
            <a:r>
              <a:rPr lang="de-DE" dirty="0"/>
              <a:t>Die tariflichen Leistungen.</a:t>
            </a:r>
          </a:p>
        </p:txBody>
      </p:sp>
      <p:sp>
        <p:nvSpPr>
          <p:cNvPr id="4" name="Datumsplatzhalter 3">
            <a:extLst>
              <a:ext uri="{FF2B5EF4-FFF2-40B4-BE49-F238E27FC236}">
                <a16:creationId xmlns:a16="http://schemas.microsoft.com/office/drawing/2014/main" id="{7BFBAC10-D142-3043-8485-F4BBA42B543E}"/>
              </a:ext>
            </a:extLst>
          </p:cNvPr>
          <p:cNvSpPr>
            <a:spLocks noGrp="1"/>
          </p:cNvSpPr>
          <p:nvPr>
            <p:ph type="dt" sz="half" idx="2"/>
          </p:nvPr>
        </p:nvSpPr>
        <p:spPr/>
        <p:txBody>
          <a:bodyPr/>
          <a:lstStyle/>
          <a:p>
            <a:pPr eaLnBrk="0" hangingPunct="0">
              <a:buClr>
                <a:schemeClr val="tx2"/>
              </a:buClr>
              <a:buFont typeface="Wingdings" pitchFamily="2" charset="2"/>
              <a:buNone/>
            </a:pPr>
            <a:fld id="{035713E5-0AD7-1147-A6FB-00D9FF41B0C5}" type="datetime4">
              <a:rPr lang="de-DE" smtClean="0"/>
              <a:t>25. März 2026</a:t>
            </a:fld>
            <a:endParaRPr lang="en-US" dirty="0"/>
          </a:p>
        </p:txBody>
      </p:sp>
      <p:sp>
        <p:nvSpPr>
          <p:cNvPr id="5" name="Foliennummernplatzhalter 4">
            <a:extLst>
              <a:ext uri="{FF2B5EF4-FFF2-40B4-BE49-F238E27FC236}">
                <a16:creationId xmlns:a16="http://schemas.microsoft.com/office/drawing/2014/main" id="{64895159-9694-4B48-B97B-4F19A19FBFCE}"/>
              </a:ext>
            </a:extLst>
          </p:cNvPr>
          <p:cNvSpPr>
            <a:spLocks noGrp="1"/>
          </p:cNvSpPr>
          <p:nvPr>
            <p:ph type="sldNum" sz="quarter" idx="4"/>
          </p:nvPr>
        </p:nvSpPr>
        <p:spPr/>
        <p:txBody>
          <a:bodyPr/>
          <a:lstStyle/>
          <a:p>
            <a:pPr eaLnBrk="0" hangingPunct="0">
              <a:buClr>
                <a:schemeClr val="tx2"/>
              </a:buClr>
              <a:buFont typeface="Wingdings" pitchFamily="2" charset="2"/>
              <a:buNone/>
            </a:pPr>
            <a:r>
              <a:rPr lang="en-US" dirty="0" err="1"/>
              <a:t>Seite</a:t>
            </a:r>
            <a:r>
              <a:rPr lang="en-US" dirty="0"/>
              <a:t> </a:t>
            </a:r>
            <a:fld id="{45C090B0-7756-4C50-9CCD-2BF334469C8D}" type="slidenum">
              <a:rPr lang="en-US" smtClean="0"/>
              <a:pPr eaLnBrk="0" hangingPunct="0">
                <a:buClr>
                  <a:schemeClr val="tx2"/>
                </a:buClr>
                <a:buFont typeface="Wingdings" pitchFamily="2" charset="2"/>
                <a:buNone/>
              </a:pPr>
              <a:t>21</a:t>
            </a:fld>
            <a:endParaRPr lang="en-US" dirty="0"/>
          </a:p>
        </p:txBody>
      </p:sp>
      <p:sp>
        <p:nvSpPr>
          <p:cNvPr id="18" name="Rechteck 17">
            <a:extLst>
              <a:ext uri="{FF2B5EF4-FFF2-40B4-BE49-F238E27FC236}">
                <a16:creationId xmlns:a16="http://schemas.microsoft.com/office/drawing/2014/main" id="{48241961-7C98-0C4E-B75D-8BEA885C4181}"/>
              </a:ext>
            </a:extLst>
          </p:cNvPr>
          <p:cNvSpPr/>
          <p:nvPr/>
        </p:nvSpPr>
        <p:spPr bwMode="gray">
          <a:xfrm>
            <a:off x="957263" y="2128838"/>
            <a:ext cx="3518704" cy="1185862"/>
          </a:xfrm>
          <a:prstGeom prst="rect">
            <a:avLst/>
          </a:prstGeom>
          <a:solidFill>
            <a:schemeClr val="accent3"/>
          </a:solidFill>
          <a:ln>
            <a:no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sp>
        <p:nvSpPr>
          <p:cNvPr id="8" name="Inhaltsplatzhalter 7">
            <a:extLst>
              <a:ext uri="{FF2B5EF4-FFF2-40B4-BE49-F238E27FC236}">
                <a16:creationId xmlns:a16="http://schemas.microsoft.com/office/drawing/2014/main" id="{DB244D5D-C4B3-6840-99D0-B41DAEF232A6}"/>
              </a:ext>
            </a:extLst>
          </p:cNvPr>
          <p:cNvSpPr>
            <a:spLocks noGrp="1"/>
          </p:cNvSpPr>
          <p:nvPr>
            <p:ph sz="quarter" idx="10"/>
          </p:nvPr>
        </p:nvSpPr>
        <p:spPr>
          <a:xfrm>
            <a:off x="957263" y="1446213"/>
            <a:ext cx="6616360" cy="627516"/>
          </a:xfrm>
        </p:spPr>
        <p:txBody>
          <a:bodyPr/>
          <a:lstStyle/>
          <a:p>
            <a:pPr marL="4763" indent="0">
              <a:spcBef>
                <a:spcPts val="0"/>
              </a:spcBef>
              <a:buNone/>
            </a:pPr>
            <a:r>
              <a:rPr lang="de-DE" sz="1600" b="1" dirty="0">
                <a:solidFill>
                  <a:schemeClr val="tx2"/>
                </a:solidFill>
              </a:rPr>
              <a:t>Ideal, wenn’s brenzlig wird.</a:t>
            </a:r>
            <a:r>
              <a:rPr lang="de-DE" sz="1600" dirty="0">
                <a:solidFill>
                  <a:schemeClr val="tx2"/>
                </a:solidFill>
              </a:rPr>
              <a:t> </a:t>
            </a:r>
          </a:p>
          <a:p>
            <a:pPr marL="4763" indent="0">
              <a:spcBef>
                <a:spcPts val="0"/>
              </a:spcBef>
              <a:buNone/>
            </a:pPr>
            <a:r>
              <a:rPr lang="de-DE" sz="1600" b="1" dirty="0">
                <a:solidFill>
                  <a:schemeClr val="tx2"/>
                </a:solidFill>
              </a:rPr>
              <a:t>Die Rechtschutzversicherung.</a:t>
            </a:r>
            <a:endParaRPr lang="de-DE" sz="1600" dirty="0">
              <a:solidFill>
                <a:schemeClr val="tx2"/>
              </a:solidFill>
            </a:endParaRPr>
          </a:p>
        </p:txBody>
      </p:sp>
      <p:sp>
        <p:nvSpPr>
          <p:cNvPr id="9" name="Oval 8">
            <a:extLst>
              <a:ext uri="{FF2B5EF4-FFF2-40B4-BE49-F238E27FC236}">
                <a16:creationId xmlns:a16="http://schemas.microsoft.com/office/drawing/2014/main" id="{1C4CA92E-695C-844A-B1F6-9FC173B9336F}"/>
              </a:ext>
            </a:extLst>
          </p:cNvPr>
          <p:cNvSpPr/>
          <p:nvPr/>
        </p:nvSpPr>
        <p:spPr bwMode="gray">
          <a:xfrm>
            <a:off x="366712" y="1348709"/>
            <a:ext cx="468000" cy="468000"/>
          </a:xfrm>
          <a:prstGeom prst="ellipse">
            <a:avLst/>
          </a:prstGeom>
          <a:noFill/>
          <a:ln w="19050">
            <a:solidFill>
              <a:schemeClr val="tx2"/>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pic>
        <p:nvPicPr>
          <p:cNvPr id="7" name="Grafik 6">
            <a:extLst>
              <a:ext uri="{FF2B5EF4-FFF2-40B4-BE49-F238E27FC236}">
                <a16:creationId xmlns:a16="http://schemas.microsoft.com/office/drawing/2014/main" id="{63DE828B-5E8A-CD4C-86A1-6176A1079CF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48312" y="1430309"/>
            <a:ext cx="304800" cy="304800"/>
          </a:xfrm>
          <a:prstGeom prst="rect">
            <a:avLst/>
          </a:prstGeom>
        </p:spPr>
      </p:pic>
      <p:sp>
        <p:nvSpPr>
          <p:cNvPr id="3" name="Textfeld 2">
            <a:extLst>
              <a:ext uri="{FF2B5EF4-FFF2-40B4-BE49-F238E27FC236}">
                <a16:creationId xmlns:a16="http://schemas.microsoft.com/office/drawing/2014/main" id="{75959C70-577B-A246-BC72-04BAD404DE21}"/>
              </a:ext>
            </a:extLst>
          </p:cNvPr>
          <p:cNvSpPr txBox="1"/>
          <p:nvPr/>
        </p:nvSpPr>
        <p:spPr bwMode="gray">
          <a:xfrm>
            <a:off x="1160465" y="2253976"/>
            <a:ext cx="3257550" cy="923330"/>
          </a:xfrm>
          <a:prstGeom prst="rect">
            <a:avLst/>
          </a:prstGeom>
          <a:noFill/>
        </p:spPr>
        <p:txBody>
          <a:bodyPr vert="horz" wrap="square" lIns="0" tIns="0" rIns="0" bIns="0" numCol="1" rtlCol="0" anchor="t" anchorCtr="0" compatLnSpc="1">
            <a:prstTxWarp prst="textNoShape">
              <a:avLst/>
            </a:prstTxWarp>
            <a:spAutoFit/>
          </a:bodyPr>
          <a:lstStyle/>
          <a:p>
            <a:pPr marL="177800"/>
            <a:r>
              <a:rPr lang="de-DE" sz="1200" b="1" dirty="0">
                <a:solidFill>
                  <a:schemeClr val="tx2"/>
                </a:solidFill>
                <a:latin typeface="+mn-lt"/>
              </a:rPr>
              <a:t>Privat-Rechtsschutz</a:t>
            </a:r>
            <a:r>
              <a:rPr lang="de-DE" sz="1200" dirty="0">
                <a:solidFill>
                  <a:schemeClr val="tx2"/>
                </a:solidFill>
                <a:latin typeface="+mn-lt"/>
              </a:rPr>
              <a:t> </a:t>
            </a:r>
          </a:p>
          <a:p>
            <a:r>
              <a:rPr lang="de-DE" sz="1200" dirty="0">
                <a:latin typeface="+mn-lt"/>
              </a:rPr>
              <a:t>Ärger mit dem Finanzamt, dem Ordnungsamt oder mit (Online-)Händlern? </a:t>
            </a:r>
            <a:br>
              <a:rPr lang="de-DE" sz="1200" dirty="0">
                <a:latin typeface="+mn-lt"/>
              </a:rPr>
            </a:br>
            <a:r>
              <a:rPr lang="de-DE" sz="1200" dirty="0">
                <a:latin typeface="+mn-lt"/>
              </a:rPr>
              <a:t>Wir sorgen für Sicherheit in allen Bereichen Ihres Privatlebens.</a:t>
            </a:r>
          </a:p>
        </p:txBody>
      </p:sp>
      <p:pic>
        <p:nvPicPr>
          <p:cNvPr id="10" name="Grafik 9">
            <a:extLst>
              <a:ext uri="{FF2B5EF4-FFF2-40B4-BE49-F238E27FC236}">
                <a16:creationId xmlns:a16="http://schemas.microsoft.com/office/drawing/2014/main" id="{95E109E6-92F4-F641-A1EE-5679DE17323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38239" y="2213240"/>
            <a:ext cx="193719" cy="193719"/>
          </a:xfrm>
          <a:prstGeom prst="rect">
            <a:avLst/>
          </a:prstGeom>
        </p:spPr>
      </p:pic>
      <p:sp>
        <p:nvSpPr>
          <p:cNvPr id="30" name="Rechteck 29">
            <a:extLst>
              <a:ext uri="{FF2B5EF4-FFF2-40B4-BE49-F238E27FC236}">
                <a16:creationId xmlns:a16="http://schemas.microsoft.com/office/drawing/2014/main" id="{69A0354E-ACF9-CC40-A484-F65B91E953AC}"/>
              </a:ext>
            </a:extLst>
          </p:cNvPr>
          <p:cNvSpPr/>
          <p:nvPr/>
        </p:nvSpPr>
        <p:spPr bwMode="gray">
          <a:xfrm>
            <a:off x="960438" y="3485366"/>
            <a:ext cx="3519703" cy="986093"/>
          </a:xfrm>
          <a:prstGeom prst="rect">
            <a:avLst/>
          </a:prstGeom>
          <a:solidFill>
            <a:schemeClr val="accent3"/>
          </a:solidFill>
          <a:ln>
            <a:no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sp>
        <p:nvSpPr>
          <p:cNvPr id="31" name="Textfeld 30">
            <a:extLst>
              <a:ext uri="{FF2B5EF4-FFF2-40B4-BE49-F238E27FC236}">
                <a16:creationId xmlns:a16="http://schemas.microsoft.com/office/drawing/2014/main" id="{00A74B7F-85CF-DE49-9FCE-0F4521052A8F}"/>
              </a:ext>
            </a:extLst>
          </p:cNvPr>
          <p:cNvSpPr txBox="1"/>
          <p:nvPr/>
        </p:nvSpPr>
        <p:spPr bwMode="gray">
          <a:xfrm>
            <a:off x="1163641" y="3610504"/>
            <a:ext cx="3257550" cy="738664"/>
          </a:xfrm>
          <a:prstGeom prst="rect">
            <a:avLst/>
          </a:prstGeom>
          <a:noFill/>
        </p:spPr>
        <p:txBody>
          <a:bodyPr vert="horz" wrap="square" lIns="0" tIns="0" rIns="0" bIns="0" numCol="1" rtlCol="0" anchor="t" anchorCtr="0" compatLnSpc="1">
            <a:prstTxWarp prst="textNoShape">
              <a:avLst/>
            </a:prstTxWarp>
            <a:spAutoFit/>
          </a:bodyPr>
          <a:lstStyle/>
          <a:p>
            <a:pPr marL="177800"/>
            <a:r>
              <a:rPr lang="de-DE" sz="1200" b="1" dirty="0">
                <a:solidFill>
                  <a:schemeClr val="tx2"/>
                </a:solidFill>
                <a:latin typeface="+mn-lt"/>
              </a:rPr>
              <a:t>Haus- und Wohnungs-Rechtsschutz</a:t>
            </a:r>
            <a:r>
              <a:rPr lang="de-DE" sz="1200" dirty="0">
                <a:solidFill>
                  <a:schemeClr val="tx2"/>
                </a:solidFill>
                <a:latin typeface="+mn-lt"/>
              </a:rPr>
              <a:t> </a:t>
            </a:r>
          </a:p>
          <a:p>
            <a:r>
              <a:rPr lang="de-DE" sz="1200" dirty="0">
                <a:latin typeface="+mn-lt"/>
              </a:rPr>
              <a:t>Streit mit dem Nachbarn oder dem </a:t>
            </a:r>
            <a:br>
              <a:rPr lang="de-DE" sz="1200" dirty="0">
                <a:latin typeface="+mn-lt"/>
              </a:rPr>
            </a:br>
            <a:r>
              <a:rPr lang="de-DE" sz="1200" dirty="0">
                <a:latin typeface="+mn-lt"/>
              </a:rPr>
              <a:t>Vermieter? Rund um das Thema Wohnen sind Sie mit uns auf der rechtssicheren Seite. </a:t>
            </a:r>
          </a:p>
        </p:txBody>
      </p:sp>
      <p:pic>
        <p:nvPicPr>
          <p:cNvPr id="32" name="Grafik 31">
            <a:extLst>
              <a:ext uri="{FF2B5EF4-FFF2-40B4-BE49-F238E27FC236}">
                <a16:creationId xmlns:a16="http://schemas.microsoft.com/office/drawing/2014/main" id="{A7EC33EA-FC6B-8340-BED4-7F6EEDB48ABC}"/>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1141415" y="3568127"/>
            <a:ext cx="193719" cy="193719"/>
          </a:xfrm>
          <a:prstGeom prst="rect">
            <a:avLst/>
          </a:prstGeom>
        </p:spPr>
      </p:pic>
      <p:sp>
        <p:nvSpPr>
          <p:cNvPr id="33" name="Rechteck 32">
            <a:extLst>
              <a:ext uri="{FF2B5EF4-FFF2-40B4-BE49-F238E27FC236}">
                <a16:creationId xmlns:a16="http://schemas.microsoft.com/office/drawing/2014/main" id="{8D65601E-6F29-864F-8A72-82232687E9AE}"/>
              </a:ext>
            </a:extLst>
          </p:cNvPr>
          <p:cNvSpPr/>
          <p:nvPr/>
        </p:nvSpPr>
        <p:spPr bwMode="gray">
          <a:xfrm>
            <a:off x="4668715" y="2128838"/>
            <a:ext cx="3621209" cy="1185862"/>
          </a:xfrm>
          <a:prstGeom prst="rect">
            <a:avLst/>
          </a:prstGeom>
          <a:solidFill>
            <a:schemeClr val="accent3"/>
          </a:solidFill>
          <a:ln>
            <a:no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sp>
        <p:nvSpPr>
          <p:cNvPr id="34" name="Textfeld 33">
            <a:extLst>
              <a:ext uri="{FF2B5EF4-FFF2-40B4-BE49-F238E27FC236}">
                <a16:creationId xmlns:a16="http://schemas.microsoft.com/office/drawing/2014/main" id="{C7A181EE-B9E4-8F42-B84E-1A8E40823988}"/>
              </a:ext>
            </a:extLst>
          </p:cNvPr>
          <p:cNvSpPr txBox="1"/>
          <p:nvPr/>
        </p:nvSpPr>
        <p:spPr bwMode="gray">
          <a:xfrm>
            <a:off x="4871918" y="2253976"/>
            <a:ext cx="3257550" cy="923330"/>
          </a:xfrm>
          <a:prstGeom prst="rect">
            <a:avLst/>
          </a:prstGeom>
          <a:noFill/>
        </p:spPr>
        <p:txBody>
          <a:bodyPr vert="horz" wrap="square" lIns="0" tIns="0" rIns="0" bIns="0" numCol="1" rtlCol="0" anchor="t" anchorCtr="0" compatLnSpc="1">
            <a:prstTxWarp prst="textNoShape">
              <a:avLst/>
            </a:prstTxWarp>
            <a:spAutoFit/>
          </a:bodyPr>
          <a:lstStyle/>
          <a:p>
            <a:pPr marL="177800"/>
            <a:r>
              <a:rPr lang="de-DE" sz="1200" b="1" dirty="0">
                <a:solidFill>
                  <a:schemeClr val="tx2"/>
                </a:solidFill>
                <a:latin typeface="+mn-lt"/>
              </a:rPr>
              <a:t>Verkehrs-Rechtsschutz:</a:t>
            </a:r>
            <a:endParaRPr lang="de-DE" sz="1200" dirty="0">
              <a:solidFill>
                <a:schemeClr val="tx2"/>
              </a:solidFill>
              <a:latin typeface="+mn-lt"/>
            </a:endParaRPr>
          </a:p>
          <a:p>
            <a:r>
              <a:rPr lang="de-DE" sz="1200" dirty="0">
                <a:latin typeface="+mn-lt"/>
              </a:rPr>
              <a:t>Streitigkeiten im Straßenverkehr </a:t>
            </a:r>
            <a:br>
              <a:rPr lang="de-DE" sz="1200" dirty="0">
                <a:latin typeface="+mn-lt"/>
              </a:rPr>
            </a:br>
            <a:r>
              <a:rPr lang="de-DE" sz="1200" dirty="0">
                <a:latin typeface="+mn-lt"/>
              </a:rPr>
              <a:t>oder beim Kauf eines Neuwagens? </a:t>
            </a:r>
            <a:br>
              <a:rPr lang="de-DE" sz="1200" dirty="0">
                <a:latin typeface="+mn-lt"/>
              </a:rPr>
            </a:br>
            <a:r>
              <a:rPr lang="de-DE" sz="1200" dirty="0">
                <a:latin typeface="+mn-lt"/>
              </a:rPr>
              <a:t>Wir sorgen für Rückendeckung in </a:t>
            </a:r>
            <a:br>
              <a:rPr lang="de-DE" sz="1200" dirty="0">
                <a:latin typeface="+mn-lt"/>
              </a:rPr>
            </a:br>
            <a:r>
              <a:rPr lang="de-DE" sz="1200" dirty="0">
                <a:latin typeface="+mn-lt"/>
              </a:rPr>
              <a:t>Sachen Kfz und Verkehr.</a:t>
            </a:r>
          </a:p>
        </p:txBody>
      </p:sp>
      <p:pic>
        <p:nvPicPr>
          <p:cNvPr id="35" name="Grafik 34">
            <a:extLst>
              <a:ext uri="{FF2B5EF4-FFF2-40B4-BE49-F238E27FC236}">
                <a16:creationId xmlns:a16="http://schemas.microsoft.com/office/drawing/2014/main" id="{8D57F4A4-69C9-3749-AFD9-2C3C201A4C4F}"/>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4849692" y="2215404"/>
            <a:ext cx="193719" cy="193719"/>
          </a:xfrm>
          <a:prstGeom prst="rect">
            <a:avLst/>
          </a:prstGeom>
        </p:spPr>
      </p:pic>
      <p:sp>
        <p:nvSpPr>
          <p:cNvPr id="36" name="Rechteck 35">
            <a:extLst>
              <a:ext uri="{FF2B5EF4-FFF2-40B4-BE49-F238E27FC236}">
                <a16:creationId xmlns:a16="http://schemas.microsoft.com/office/drawing/2014/main" id="{836F868B-6663-B44C-9940-182346741BF6}"/>
              </a:ext>
            </a:extLst>
          </p:cNvPr>
          <p:cNvSpPr/>
          <p:nvPr/>
        </p:nvSpPr>
        <p:spPr bwMode="gray">
          <a:xfrm>
            <a:off x="4671891" y="3479235"/>
            <a:ext cx="3618033" cy="996508"/>
          </a:xfrm>
          <a:prstGeom prst="rect">
            <a:avLst/>
          </a:prstGeom>
          <a:solidFill>
            <a:schemeClr val="accent3"/>
          </a:solidFill>
          <a:ln>
            <a:no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sp>
        <p:nvSpPr>
          <p:cNvPr id="37" name="Textfeld 36">
            <a:extLst>
              <a:ext uri="{FF2B5EF4-FFF2-40B4-BE49-F238E27FC236}">
                <a16:creationId xmlns:a16="http://schemas.microsoft.com/office/drawing/2014/main" id="{80975ABB-7529-3A46-BAED-CF869605483E}"/>
              </a:ext>
            </a:extLst>
          </p:cNvPr>
          <p:cNvSpPr txBox="1"/>
          <p:nvPr/>
        </p:nvSpPr>
        <p:spPr bwMode="gray">
          <a:xfrm>
            <a:off x="4875093" y="3604373"/>
            <a:ext cx="3337805" cy="738664"/>
          </a:xfrm>
          <a:prstGeom prst="rect">
            <a:avLst/>
          </a:prstGeom>
          <a:noFill/>
        </p:spPr>
        <p:txBody>
          <a:bodyPr vert="horz" wrap="square" lIns="0" tIns="0" rIns="0" bIns="0" numCol="1" rtlCol="0" anchor="t" anchorCtr="0" compatLnSpc="1">
            <a:prstTxWarp prst="textNoShape">
              <a:avLst/>
            </a:prstTxWarp>
            <a:spAutoFit/>
          </a:bodyPr>
          <a:lstStyle/>
          <a:p>
            <a:pPr marL="177800"/>
            <a:r>
              <a:rPr lang="de-DE" sz="1200" b="1" dirty="0">
                <a:solidFill>
                  <a:schemeClr val="tx2"/>
                </a:solidFill>
                <a:latin typeface="+mn-lt"/>
              </a:rPr>
              <a:t>Berufs-Rechtsschutz</a:t>
            </a:r>
            <a:endParaRPr lang="de-DE" sz="1200" dirty="0">
              <a:solidFill>
                <a:schemeClr val="tx2"/>
              </a:solidFill>
              <a:latin typeface="+mn-lt"/>
            </a:endParaRPr>
          </a:p>
          <a:p>
            <a:r>
              <a:rPr lang="de-DE" sz="1200" dirty="0">
                <a:latin typeface="+mn-lt"/>
              </a:rPr>
              <a:t>Unstimmigkeiten mit dem Chef oder der Berufsgenossenschaft? Setzen Sie auf umfang-reiche rechtliche Sicherheit für Arbeitnehmer.</a:t>
            </a:r>
          </a:p>
        </p:txBody>
      </p:sp>
      <p:pic>
        <p:nvPicPr>
          <p:cNvPr id="38" name="Grafik 37">
            <a:extLst>
              <a:ext uri="{FF2B5EF4-FFF2-40B4-BE49-F238E27FC236}">
                <a16:creationId xmlns:a16="http://schemas.microsoft.com/office/drawing/2014/main" id="{18AB56FB-6688-2E4E-8CFB-03A77634A775}"/>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p:blipFill>
        <p:spPr>
          <a:xfrm>
            <a:off x="4852868" y="3568127"/>
            <a:ext cx="193719" cy="193719"/>
          </a:xfrm>
          <a:prstGeom prst="rect">
            <a:avLst/>
          </a:prstGeom>
        </p:spPr>
      </p:pic>
      <p:grpSp>
        <p:nvGrpSpPr>
          <p:cNvPr id="19" name="Gruppieren 18">
            <a:extLst>
              <a:ext uri="{FF2B5EF4-FFF2-40B4-BE49-F238E27FC236}">
                <a16:creationId xmlns:a16="http://schemas.microsoft.com/office/drawing/2014/main" id="{3B54FE48-6200-3E4D-BB0C-CF638D945081}"/>
              </a:ext>
            </a:extLst>
          </p:cNvPr>
          <p:cNvGrpSpPr>
            <a:grpSpLocks noChangeAspect="1"/>
          </p:cNvGrpSpPr>
          <p:nvPr/>
        </p:nvGrpSpPr>
        <p:grpSpPr>
          <a:xfrm rot="540000">
            <a:off x="7296975" y="1701360"/>
            <a:ext cx="1503747" cy="1373571"/>
            <a:chOff x="3048440" y="2228930"/>
            <a:chExt cx="2581200" cy="2357752"/>
          </a:xfrm>
          <a:effectLst>
            <a:outerShdw blurRad="266700" dist="38100" dir="2700000" algn="tl" rotWithShape="0">
              <a:prstClr val="black">
                <a:alpha val="30000"/>
              </a:prstClr>
            </a:outerShdw>
          </a:effectLst>
        </p:grpSpPr>
        <p:sp>
          <p:nvSpPr>
            <p:cNvPr id="20" name="Freihandform 33">
              <a:extLst>
                <a:ext uri="{FF2B5EF4-FFF2-40B4-BE49-F238E27FC236}">
                  <a16:creationId xmlns:a16="http://schemas.microsoft.com/office/drawing/2014/main" id="{9EE77A02-6660-C14D-9273-77C13C363EE5}"/>
                </a:ext>
              </a:extLst>
            </p:cNvPr>
            <p:cNvSpPr/>
            <p:nvPr/>
          </p:nvSpPr>
          <p:spPr bwMode="gray">
            <a:xfrm>
              <a:off x="3048440" y="2228930"/>
              <a:ext cx="2581200" cy="2357749"/>
            </a:xfrm>
            <a:custGeom>
              <a:avLst/>
              <a:gdLst>
                <a:gd name="connsiteX0" fmla="*/ 1290600 w 2581200"/>
                <a:gd name="connsiteY0" fmla="*/ 0 h 2357750"/>
                <a:gd name="connsiteX1" fmla="*/ 2581200 w 2581200"/>
                <a:gd name="connsiteY1" fmla="*/ 1290600 h 2357750"/>
                <a:gd name="connsiteX2" fmla="*/ 2111542 w 2581200"/>
                <a:gd name="connsiteY2" fmla="*/ 2286490 h 2357750"/>
                <a:gd name="connsiteX3" fmla="*/ 2016247 w 2581200"/>
                <a:gd name="connsiteY3" fmla="*/ 2357750 h 2357750"/>
                <a:gd name="connsiteX4" fmla="*/ 564954 w 2581200"/>
                <a:gd name="connsiteY4" fmla="*/ 2357750 h 2357750"/>
                <a:gd name="connsiteX5" fmla="*/ 469659 w 2581200"/>
                <a:gd name="connsiteY5" fmla="*/ 2286490 h 2357750"/>
                <a:gd name="connsiteX6" fmla="*/ 0 w 2581200"/>
                <a:gd name="connsiteY6" fmla="*/ 1290600 h 2357750"/>
                <a:gd name="connsiteX7" fmla="*/ 1290600 w 2581200"/>
                <a:gd name="connsiteY7" fmla="*/ 0 h 235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1200" h="2357750">
                  <a:moveTo>
                    <a:pt x="1290600" y="0"/>
                  </a:moveTo>
                  <a:cubicBezTo>
                    <a:pt x="2003379" y="0"/>
                    <a:pt x="2581200" y="577821"/>
                    <a:pt x="2581200" y="1290600"/>
                  </a:cubicBezTo>
                  <a:cubicBezTo>
                    <a:pt x="2581200" y="1691538"/>
                    <a:pt x="2398374" y="2049775"/>
                    <a:pt x="2111542" y="2286490"/>
                  </a:cubicBezTo>
                  <a:lnTo>
                    <a:pt x="2016247" y="2357750"/>
                  </a:lnTo>
                  <a:lnTo>
                    <a:pt x="564954" y="2357750"/>
                  </a:lnTo>
                  <a:lnTo>
                    <a:pt x="469659" y="2286490"/>
                  </a:lnTo>
                  <a:cubicBezTo>
                    <a:pt x="182826" y="2049775"/>
                    <a:pt x="0" y="1691538"/>
                    <a:pt x="0" y="1290600"/>
                  </a:cubicBezTo>
                  <a:cubicBezTo>
                    <a:pt x="0" y="577821"/>
                    <a:pt x="577821" y="0"/>
                    <a:pt x="1290600" y="0"/>
                  </a:cubicBezTo>
                  <a:close/>
                </a:path>
              </a:pathLst>
            </a:custGeom>
            <a:solidFill>
              <a:schemeClr val="accent4"/>
            </a:solidFill>
            <a:ln w="9525">
              <a:noFill/>
            </a:ln>
            <a:effectLst/>
          </p:spPr>
          <p:txBody>
            <a:bodyPr vert="horz" wrap="square" lIns="72000" tIns="72000" rIns="72000" bIns="72000" numCol="1" rtlCol="0" anchor="ctr" anchorCtr="0" compatLnSpc="1">
              <a:prstTxWarp prst="textNoShape">
                <a:avLst/>
              </a:prstTxWarp>
              <a:noAutofit/>
            </a:bodyPr>
            <a:lstStyle/>
            <a:p>
              <a:pPr marL="0" indent="0" algn="ctr" defTabSz="762000">
                <a:lnSpc>
                  <a:spcPct val="100000"/>
                </a:lnSpc>
                <a:spcBef>
                  <a:spcPts val="0"/>
                </a:spcBef>
                <a:buClr>
                  <a:schemeClr val="bg1"/>
                </a:buClr>
                <a:buSzPts val="1600"/>
                <a:buNone/>
              </a:pPr>
              <a:r>
                <a:rPr lang="de-DE" sz="1450" b="1" dirty="0">
                  <a:solidFill>
                    <a:schemeClr val="bg1"/>
                  </a:solidFill>
                </a:rPr>
                <a:t>Rabatte dank Sonder-einstufung</a:t>
              </a:r>
            </a:p>
          </p:txBody>
        </p:sp>
        <p:sp>
          <p:nvSpPr>
            <p:cNvPr id="21" name="Freihandform 34">
              <a:extLst>
                <a:ext uri="{FF2B5EF4-FFF2-40B4-BE49-F238E27FC236}">
                  <a16:creationId xmlns:a16="http://schemas.microsoft.com/office/drawing/2014/main" id="{A7B604CE-49A4-B04F-B9D1-9332BFF126AD}"/>
                </a:ext>
              </a:extLst>
            </p:cNvPr>
            <p:cNvSpPr/>
            <p:nvPr/>
          </p:nvSpPr>
          <p:spPr bwMode="gray">
            <a:xfrm>
              <a:off x="3611131" y="4363223"/>
              <a:ext cx="1455824" cy="223459"/>
            </a:xfrm>
            <a:custGeom>
              <a:avLst/>
              <a:gdLst>
                <a:gd name="connsiteX0" fmla="*/ 727911 w 1455823"/>
                <a:gd name="connsiteY0" fmla="*/ 0 h 223459"/>
                <a:gd name="connsiteX1" fmla="*/ 1236379 w 1455823"/>
                <a:gd name="connsiteY1" fmla="*/ 102655 h 223459"/>
                <a:gd name="connsiteX2" fmla="*/ 1455823 w 1455823"/>
                <a:gd name="connsiteY2" fmla="*/ 221766 h 223459"/>
                <a:gd name="connsiteX3" fmla="*/ 1453558 w 1455823"/>
                <a:gd name="connsiteY3" fmla="*/ 223459 h 223459"/>
                <a:gd name="connsiteX4" fmla="*/ 2265 w 1455823"/>
                <a:gd name="connsiteY4" fmla="*/ 223459 h 223459"/>
                <a:gd name="connsiteX5" fmla="*/ 0 w 1455823"/>
                <a:gd name="connsiteY5" fmla="*/ 221765 h 223459"/>
                <a:gd name="connsiteX6" fmla="*/ 219444 w 1455823"/>
                <a:gd name="connsiteY6" fmla="*/ 102655 h 223459"/>
                <a:gd name="connsiteX7" fmla="*/ 727911 w 1455823"/>
                <a:gd name="connsiteY7" fmla="*/ 0 h 2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5823" h="223459">
                  <a:moveTo>
                    <a:pt x="727911" y="0"/>
                  </a:moveTo>
                  <a:cubicBezTo>
                    <a:pt x="908272" y="0"/>
                    <a:pt x="1080096" y="36553"/>
                    <a:pt x="1236379" y="102655"/>
                  </a:cubicBezTo>
                  <a:lnTo>
                    <a:pt x="1455823" y="221766"/>
                  </a:lnTo>
                  <a:lnTo>
                    <a:pt x="1453558" y="223459"/>
                  </a:lnTo>
                  <a:lnTo>
                    <a:pt x="2265" y="223459"/>
                  </a:lnTo>
                  <a:lnTo>
                    <a:pt x="0" y="221765"/>
                  </a:lnTo>
                  <a:lnTo>
                    <a:pt x="219444" y="102655"/>
                  </a:lnTo>
                  <a:cubicBezTo>
                    <a:pt x="375726" y="36553"/>
                    <a:pt x="547550" y="0"/>
                    <a:pt x="727911" y="0"/>
                  </a:cubicBezTo>
                  <a:close/>
                </a:path>
              </a:pathLst>
            </a:custGeom>
            <a:solidFill>
              <a:srgbClr val="14885E"/>
            </a:solidFill>
            <a:ln w="9525">
              <a:noFill/>
            </a:ln>
            <a:effectLst/>
          </p:spPr>
          <p:txBody>
            <a:bodyPr vert="horz" wrap="square" lIns="72000" tIns="0" rIns="72000" bIns="0" numCol="1" rtlCol="0" anchor="ctr" anchorCtr="0" compatLnSpc="1">
              <a:prstTxWarp prst="textNoShape">
                <a:avLst/>
              </a:prstTxWarp>
              <a:noAutofit/>
            </a:bodyPr>
            <a:lstStyle/>
            <a:p>
              <a:pPr marL="180000" marR="0" indent="-180000" algn="ctr" defTabSz="762000" eaLnBrk="1" latinLnBrk="0" hangingPunct="1">
                <a:lnSpc>
                  <a:spcPct val="100000"/>
                </a:lnSpc>
                <a:spcBef>
                  <a:spcPts val="1200"/>
                </a:spcBef>
                <a:buClr>
                  <a:schemeClr val="tx2"/>
                </a:buClr>
                <a:buSzPts val="1600"/>
                <a:buFont typeface="Wingdings" pitchFamily="2" charset="2"/>
                <a:buChar char="§"/>
                <a:tabLst/>
              </a:pPr>
              <a:endParaRPr lang="de-DE" dirty="0" err="1">
                <a:solidFill>
                  <a:schemeClr val="tx1"/>
                </a:solidFill>
                <a:latin typeface="+mn-lt"/>
              </a:endParaRPr>
            </a:p>
          </p:txBody>
        </p:sp>
      </p:grpSp>
    </p:spTree>
    <p:extLst>
      <p:ext uri="{BB962C8B-B14F-4D97-AF65-F5344CB8AC3E}">
        <p14:creationId xmlns:p14="http://schemas.microsoft.com/office/powerpoint/2010/main" val="1213195978"/>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hteck 15">
            <a:extLst>
              <a:ext uri="{FF2B5EF4-FFF2-40B4-BE49-F238E27FC236}">
                <a16:creationId xmlns:a16="http://schemas.microsoft.com/office/drawing/2014/main" id="{D1B51AB4-6A4E-1548-B0B4-55CC77D9CF81}"/>
              </a:ext>
            </a:extLst>
          </p:cNvPr>
          <p:cNvSpPr/>
          <p:nvPr/>
        </p:nvSpPr>
        <p:spPr bwMode="gray">
          <a:xfrm>
            <a:off x="179388" y="1203325"/>
            <a:ext cx="8785225" cy="3455988"/>
          </a:xfrm>
          <a:prstGeom prst="rect">
            <a:avLst/>
          </a:prstGeom>
          <a:solidFill>
            <a:schemeClr val="accent1"/>
          </a:solidFill>
          <a:ln>
            <a:no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sp>
        <p:nvSpPr>
          <p:cNvPr id="14" name="Rechteck 13">
            <a:extLst>
              <a:ext uri="{FF2B5EF4-FFF2-40B4-BE49-F238E27FC236}">
                <a16:creationId xmlns:a16="http://schemas.microsoft.com/office/drawing/2014/main" id="{0DA386F7-0D00-EE48-9868-D099920199F6}"/>
              </a:ext>
            </a:extLst>
          </p:cNvPr>
          <p:cNvSpPr/>
          <p:nvPr/>
        </p:nvSpPr>
        <p:spPr bwMode="gray">
          <a:xfrm>
            <a:off x="179387" y="1203325"/>
            <a:ext cx="8785225" cy="3455988"/>
          </a:xfrm>
          <a:prstGeom prst="rect">
            <a:avLst/>
          </a:prstGeom>
          <a:solidFill>
            <a:schemeClr val="accent1"/>
          </a:solidFill>
          <a:ln>
            <a:no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sp>
        <p:nvSpPr>
          <p:cNvPr id="13" name="Rechteck 12">
            <a:extLst>
              <a:ext uri="{FF2B5EF4-FFF2-40B4-BE49-F238E27FC236}">
                <a16:creationId xmlns:a16="http://schemas.microsoft.com/office/drawing/2014/main" id="{53825CE6-BE6C-1B4E-B752-31535F02F418}"/>
              </a:ext>
            </a:extLst>
          </p:cNvPr>
          <p:cNvSpPr/>
          <p:nvPr/>
        </p:nvSpPr>
        <p:spPr bwMode="gray">
          <a:xfrm>
            <a:off x="957263" y="2136483"/>
            <a:ext cx="7335157" cy="1608204"/>
          </a:xfrm>
          <a:prstGeom prst="rect">
            <a:avLst/>
          </a:prstGeom>
          <a:solidFill>
            <a:schemeClr val="accent3"/>
          </a:solidFill>
          <a:ln>
            <a:no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sp>
        <p:nvSpPr>
          <p:cNvPr id="2" name="Titel 1">
            <a:extLst>
              <a:ext uri="{FF2B5EF4-FFF2-40B4-BE49-F238E27FC236}">
                <a16:creationId xmlns:a16="http://schemas.microsoft.com/office/drawing/2014/main" id="{993CA373-F8B4-004D-88FC-1710FFF9CFAD}"/>
              </a:ext>
            </a:extLst>
          </p:cNvPr>
          <p:cNvSpPr>
            <a:spLocks noGrp="1"/>
          </p:cNvSpPr>
          <p:nvPr>
            <p:ph type="title"/>
          </p:nvPr>
        </p:nvSpPr>
        <p:spPr/>
        <p:txBody>
          <a:bodyPr/>
          <a:lstStyle/>
          <a:p>
            <a:r>
              <a:rPr lang="de-DE" dirty="0"/>
              <a:t>Die tariflichen Leistungen.</a:t>
            </a:r>
          </a:p>
        </p:txBody>
      </p:sp>
      <p:sp>
        <p:nvSpPr>
          <p:cNvPr id="4" name="Datumsplatzhalter 3">
            <a:extLst>
              <a:ext uri="{FF2B5EF4-FFF2-40B4-BE49-F238E27FC236}">
                <a16:creationId xmlns:a16="http://schemas.microsoft.com/office/drawing/2014/main" id="{7BFBAC10-D142-3043-8485-F4BBA42B543E}"/>
              </a:ext>
            </a:extLst>
          </p:cNvPr>
          <p:cNvSpPr>
            <a:spLocks noGrp="1"/>
          </p:cNvSpPr>
          <p:nvPr>
            <p:ph type="dt" sz="half" idx="2"/>
          </p:nvPr>
        </p:nvSpPr>
        <p:spPr/>
        <p:txBody>
          <a:bodyPr/>
          <a:lstStyle/>
          <a:p>
            <a:pPr eaLnBrk="0" hangingPunct="0">
              <a:buClr>
                <a:schemeClr val="tx2"/>
              </a:buClr>
              <a:buFont typeface="Wingdings" pitchFamily="2" charset="2"/>
              <a:buNone/>
            </a:pPr>
            <a:fld id="{035713E5-0AD7-1147-A6FB-00D9FF41B0C5}" type="datetime4">
              <a:rPr lang="de-DE" smtClean="0"/>
              <a:t>25. März 2026</a:t>
            </a:fld>
            <a:endParaRPr lang="en-US" dirty="0"/>
          </a:p>
        </p:txBody>
      </p:sp>
      <p:sp>
        <p:nvSpPr>
          <p:cNvPr id="5" name="Foliennummernplatzhalter 4">
            <a:extLst>
              <a:ext uri="{FF2B5EF4-FFF2-40B4-BE49-F238E27FC236}">
                <a16:creationId xmlns:a16="http://schemas.microsoft.com/office/drawing/2014/main" id="{64895159-9694-4B48-B97B-4F19A19FBFCE}"/>
              </a:ext>
            </a:extLst>
          </p:cNvPr>
          <p:cNvSpPr>
            <a:spLocks noGrp="1"/>
          </p:cNvSpPr>
          <p:nvPr>
            <p:ph type="sldNum" sz="quarter" idx="4"/>
          </p:nvPr>
        </p:nvSpPr>
        <p:spPr/>
        <p:txBody>
          <a:bodyPr/>
          <a:lstStyle/>
          <a:p>
            <a:pPr eaLnBrk="0" hangingPunct="0">
              <a:buClr>
                <a:schemeClr val="tx2"/>
              </a:buClr>
              <a:buFont typeface="Wingdings" pitchFamily="2" charset="2"/>
              <a:buNone/>
            </a:pPr>
            <a:r>
              <a:rPr lang="en-US" dirty="0" err="1"/>
              <a:t>Seite</a:t>
            </a:r>
            <a:r>
              <a:rPr lang="en-US" dirty="0"/>
              <a:t> </a:t>
            </a:r>
            <a:fld id="{45C090B0-7756-4C50-9CCD-2BF334469C8D}" type="slidenum">
              <a:rPr lang="en-US" smtClean="0"/>
              <a:pPr eaLnBrk="0" hangingPunct="0">
                <a:buClr>
                  <a:schemeClr val="tx2"/>
                </a:buClr>
                <a:buFont typeface="Wingdings" pitchFamily="2" charset="2"/>
                <a:buNone/>
              </a:pPr>
              <a:t>22</a:t>
            </a:fld>
            <a:endParaRPr lang="en-US" dirty="0"/>
          </a:p>
        </p:txBody>
      </p:sp>
      <p:grpSp>
        <p:nvGrpSpPr>
          <p:cNvPr id="19" name="Gruppieren 18">
            <a:extLst>
              <a:ext uri="{FF2B5EF4-FFF2-40B4-BE49-F238E27FC236}">
                <a16:creationId xmlns:a16="http://schemas.microsoft.com/office/drawing/2014/main" id="{3B54FE48-6200-3E4D-BB0C-CF638D945081}"/>
              </a:ext>
            </a:extLst>
          </p:cNvPr>
          <p:cNvGrpSpPr>
            <a:grpSpLocks noChangeAspect="1"/>
          </p:cNvGrpSpPr>
          <p:nvPr/>
        </p:nvGrpSpPr>
        <p:grpSpPr>
          <a:xfrm rot="540000">
            <a:off x="7296974" y="1698187"/>
            <a:ext cx="1503747" cy="1373570"/>
            <a:chOff x="3200438" y="3188611"/>
            <a:chExt cx="2581200" cy="2357751"/>
          </a:xfrm>
          <a:effectLst>
            <a:outerShdw blurRad="266700" dist="38100" dir="2700000" algn="tl" rotWithShape="0">
              <a:prstClr val="black">
                <a:alpha val="30000"/>
              </a:prstClr>
            </a:outerShdw>
          </a:effectLst>
        </p:grpSpPr>
        <p:sp>
          <p:nvSpPr>
            <p:cNvPr id="20" name="Freihandform 33">
              <a:extLst>
                <a:ext uri="{FF2B5EF4-FFF2-40B4-BE49-F238E27FC236}">
                  <a16:creationId xmlns:a16="http://schemas.microsoft.com/office/drawing/2014/main" id="{9EE77A02-6660-C14D-9273-77C13C363EE5}"/>
                </a:ext>
              </a:extLst>
            </p:cNvPr>
            <p:cNvSpPr/>
            <p:nvPr/>
          </p:nvSpPr>
          <p:spPr bwMode="gray">
            <a:xfrm>
              <a:off x="3200438" y="3188611"/>
              <a:ext cx="2581200" cy="2357750"/>
            </a:xfrm>
            <a:custGeom>
              <a:avLst/>
              <a:gdLst>
                <a:gd name="connsiteX0" fmla="*/ 1290600 w 2581200"/>
                <a:gd name="connsiteY0" fmla="*/ 0 h 2357750"/>
                <a:gd name="connsiteX1" fmla="*/ 2581200 w 2581200"/>
                <a:gd name="connsiteY1" fmla="*/ 1290600 h 2357750"/>
                <a:gd name="connsiteX2" fmla="*/ 2111542 w 2581200"/>
                <a:gd name="connsiteY2" fmla="*/ 2286490 h 2357750"/>
                <a:gd name="connsiteX3" fmla="*/ 2016247 w 2581200"/>
                <a:gd name="connsiteY3" fmla="*/ 2357750 h 2357750"/>
                <a:gd name="connsiteX4" fmla="*/ 564954 w 2581200"/>
                <a:gd name="connsiteY4" fmla="*/ 2357750 h 2357750"/>
                <a:gd name="connsiteX5" fmla="*/ 469659 w 2581200"/>
                <a:gd name="connsiteY5" fmla="*/ 2286490 h 2357750"/>
                <a:gd name="connsiteX6" fmla="*/ 0 w 2581200"/>
                <a:gd name="connsiteY6" fmla="*/ 1290600 h 2357750"/>
                <a:gd name="connsiteX7" fmla="*/ 1290600 w 2581200"/>
                <a:gd name="connsiteY7" fmla="*/ 0 h 235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1200" h="2357750">
                  <a:moveTo>
                    <a:pt x="1290600" y="0"/>
                  </a:moveTo>
                  <a:cubicBezTo>
                    <a:pt x="2003379" y="0"/>
                    <a:pt x="2581200" y="577821"/>
                    <a:pt x="2581200" y="1290600"/>
                  </a:cubicBezTo>
                  <a:cubicBezTo>
                    <a:pt x="2581200" y="1691538"/>
                    <a:pt x="2398374" y="2049775"/>
                    <a:pt x="2111542" y="2286490"/>
                  </a:cubicBezTo>
                  <a:lnTo>
                    <a:pt x="2016247" y="2357750"/>
                  </a:lnTo>
                  <a:lnTo>
                    <a:pt x="564954" y="2357750"/>
                  </a:lnTo>
                  <a:lnTo>
                    <a:pt x="469659" y="2286490"/>
                  </a:lnTo>
                  <a:cubicBezTo>
                    <a:pt x="182826" y="2049775"/>
                    <a:pt x="0" y="1691538"/>
                    <a:pt x="0" y="1290600"/>
                  </a:cubicBezTo>
                  <a:cubicBezTo>
                    <a:pt x="0" y="577821"/>
                    <a:pt x="577821" y="0"/>
                    <a:pt x="1290600" y="0"/>
                  </a:cubicBezTo>
                  <a:close/>
                </a:path>
              </a:pathLst>
            </a:custGeom>
            <a:solidFill>
              <a:schemeClr val="accent4"/>
            </a:solidFill>
            <a:ln w="9525">
              <a:noFill/>
            </a:ln>
            <a:effectLst/>
          </p:spPr>
          <p:txBody>
            <a:bodyPr vert="horz" wrap="square" lIns="72000" tIns="72000" rIns="72000" bIns="72000" numCol="1" rtlCol="0" anchor="ctr" anchorCtr="0" compatLnSpc="1">
              <a:prstTxWarp prst="textNoShape">
                <a:avLst/>
              </a:prstTxWarp>
              <a:noAutofit/>
            </a:bodyPr>
            <a:lstStyle/>
            <a:p>
              <a:pPr marL="0" indent="0" algn="ctr" defTabSz="762000">
                <a:lnSpc>
                  <a:spcPct val="100000"/>
                </a:lnSpc>
                <a:spcBef>
                  <a:spcPts val="0"/>
                </a:spcBef>
                <a:buClr>
                  <a:schemeClr val="bg1"/>
                </a:buClr>
                <a:buSzPts val="1600"/>
                <a:buNone/>
              </a:pPr>
              <a:r>
                <a:rPr lang="de-DE" sz="1450" b="1" dirty="0">
                  <a:solidFill>
                    <a:schemeClr val="bg1"/>
                  </a:solidFill>
                </a:rPr>
                <a:t>Wie ein Privatpatient</a:t>
              </a:r>
            </a:p>
          </p:txBody>
        </p:sp>
        <p:sp>
          <p:nvSpPr>
            <p:cNvPr id="21" name="Freihandform 34">
              <a:extLst>
                <a:ext uri="{FF2B5EF4-FFF2-40B4-BE49-F238E27FC236}">
                  <a16:creationId xmlns:a16="http://schemas.microsoft.com/office/drawing/2014/main" id="{A7B604CE-49A4-B04F-B9D1-9332BFF126AD}"/>
                </a:ext>
              </a:extLst>
            </p:cNvPr>
            <p:cNvSpPr/>
            <p:nvPr/>
          </p:nvSpPr>
          <p:spPr bwMode="gray">
            <a:xfrm>
              <a:off x="3763127" y="5322903"/>
              <a:ext cx="1455823" cy="223459"/>
            </a:xfrm>
            <a:custGeom>
              <a:avLst/>
              <a:gdLst>
                <a:gd name="connsiteX0" fmla="*/ 727911 w 1455823"/>
                <a:gd name="connsiteY0" fmla="*/ 0 h 223459"/>
                <a:gd name="connsiteX1" fmla="*/ 1236379 w 1455823"/>
                <a:gd name="connsiteY1" fmla="*/ 102655 h 223459"/>
                <a:gd name="connsiteX2" fmla="*/ 1455823 w 1455823"/>
                <a:gd name="connsiteY2" fmla="*/ 221766 h 223459"/>
                <a:gd name="connsiteX3" fmla="*/ 1453558 w 1455823"/>
                <a:gd name="connsiteY3" fmla="*/ 223459 h 223459"/>
                <a:gd name="connsiteX4" fmla="*/ 2265 w 1455823"/>
                <a:gd name="connsiteY4" fmla="*/ 223459 h 223459"/>
                <a:gd name="connsiteX5" fmla="*/ 0 w 1455823"/>
                <a:gd name="connsiteY5" fmla="*/ 221765 h 223459"/>
                <a:gd name="connsiteX6" fmla="*/ 219444 w 1455823"/>
                <a:gd name="connsiteY6" fmla="*/ 102655 h 223459"/>
                <a:gd name="connsiteX7" fmla="*/ 727911 w 1455823"/>
                <a:gd name="connsiteY7" fmla="*/ 0 h 2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5823" h="223459">
                  <a:moveTo>
                    <a:pt x="727911" y="0"/>
                  </a:moveTo>
                  <a:cubicBezTo>
                    <a:pt x="908272" y="0"/>
                    <a:pt x="1080096" y="36553"/>
                    <a:pt x="1236379" y="102655"/>
                  </a:cubicBezTo>
                  <a:lnTo>
                    <a:pt x="1455823" y="221766"/>
                  </a:lnTo>
                  <a:lnTo>
                    <a:pt x="1453558" y="223459"/>
                  </a:lnTo>
                  <a:lnTo>
                    <a:pt x="2265" y="223459"/>
                  </a:lnTo>
                  <a:lnTo>
                    <a:pt x="0" y="221765"/>
                  </a:lnTo>
                  <a:lnTo>
                    <a:pt x="219444" y="102655"/>
                  </a:lnTo>
                  <a:cubicBezTo>
                    <a:pt x="375726" y="36553"/>
                    <a:pt x="547550" y="0"/>
                    <a:pt x="727911" y="0"/>
                  </a:cubicBezTo>
                  <a:close/>
                </a:path>
              </a:pathLst>
            </a:custGeom>
            <a:solidFill>
              <a:srgbClr val="14885E"/>
            </a:solidFill>
            <a:ln w="9525">
              <a:noFill/>
            </a:ln>
            <a:effectLst/>
          </p:spPr>
          <p:txBody>
            <a:bodyPr vert="horz" wrap="square" lIns="72000" tIns="0" rIns="72000" bIns="0" numCol="1" rtlCol="0" anchor="ctr" anchorCtr="0" compatLnSpc="1">
              <a:prstTxWarp prst="textNoShape">
                <a:avLst/>
              </a:prstTxWarp>
              <a:noAutofit/>
            </a:bodyPr>
            <a:lstStyle/>
            <a:p>
              <a:pPr marL="180000" marR="0" indent="-180000" algn="ctr" defTabSz="762000" eaLnBrk="1" latinLnBrk="0" hangingPunct="1">
                <a:lnSpc>
                  <a:spcPct val="100000"/>
                </a:lnSpc>
                <a:spcBef>
                  <a:spcPts val="1200"/>
                </a:spcBef>
                <a:buClr>
                  <a:schemeClr val="tx2"/>
                </a:buClr>
                <a:buSzPts val="1600"/>
                <a:buFont typeface="Wingdings" pitchFamily="2" charset="2"/>
                <a:buChar char="§"/>
                <a:tabLst/>
              </a:pPr>
              <a:endParaRPr lang="de-DE" dirty="0" err="1">
                <a:solidFill>
                  <a:schemeClr val="tx1"/>
                </a:solidFill>
                <a:latin typeface="+mn-lt"/>
              </a:endParaRPr>
            </a:p>
          </p:txBody>
        </p:sp>
      </p:grpSp>
      <p:sp>
        <p:nvSpPr>
          <p:cNvPr id="8" name="Inhaltsplatzhalter 7">
            <a:extLst>
              <a:ext uri="{FF2B5EF4-FFF2-40B4-BE49-F238E27FC236}">
                <a16:creationId xmlns:a16="http://schemas.microsoft.com/office/drawing/2014/main" id="{DB244D5D-C4B3-6840-99D0-B41DAEF232A6}"/>
              </a:ext>
            </a:extLst>
          </p:cNvPr>
          <p:cNvSpPr>
            <a:spLocks noGrp="1"/>
          </p:cNvSpPr>
          <p:nvPr>
            <p:ph sz="quarter" idx="10"/>
          </p:nvPr>
        </p:nvSpPr>
        <p:spPr>
          <a:xfrm>
            <a:off x="957263" y="1446213"/>
            <a:ext cx="6601512" cy="2916237"/>
          </a:xfrm>
        </p:spPr>
        <p:txBody>
          <a:bodyPr/>
          <a:lstStyle/>
          <a:p>
            <a:pPr marL="4763" indent="0">
              <a:spcBef>
                <a:spcPts val="0"/>
              </a:spcBef>
              <a:buNone/>
            </a:pPr>
            <a:r>
              <a:rPr lang="de-DE" sz="1600" b="1" dirty="0">
                <a:solidFill>
                  <a:schemeClr val="tx2"/>
                </a:solidFill>
              </a:rPr>
              <a:t>Wie ein Sprungtuch im Fall des Falles.</a:t>
            </a:r>
            <a:endParaRPr lang="de-DE" sz="1600" dirty="0">
              <a:solidFill>
                <a:schemeClr val="tx2"/>
              </a:solidFill>
            </a:endParaRPr>
          </a:p>
          <a:p>
            <a:pPr marL="4763" indent="0">
              <a:spcBef>
                <a:spcPts val="0"/>
              </a:spcBef>
              <a:buNone/>
            </a:pPr>
            <a:r>
              <a:rPr lang="de-DE" sz="1600" b="1" dirty="0">
                <a:solidFill>
                  <a:schemeClr val="tx2"/>
                </a:solidFill>
              </a:rPr>
              <a:t>Die Krankenzusatzversicherung.</a:t>
            </a:r>
            <a:endParaRPr lang="de-DE" sz="1600" dirty="0">
              <a:solidFill>
                <a:schemeClr val="tx2"/>
              </a:solidFill>
            </a:endParaRPr>
          </a:p>
          <a:p>
            <a:pPr marL="4763" indent="0">
              <a:spcBef>
                <a:spcPts val="0"/>
              </a:spcBef>
              <a:buNone/>
            </a:pPr>
            <a:endParaRPr lang="de-DE" sz="1200" dirty="0"/>
          </a:p>
          <a:p>
            <a:pPr marL="4763" indent="0">
              <a:spcBef>
                <a:spcPts val="0"/>
              </a:spcBef>
              <a:buNone/>
            </a:pPr>
            <a:endParaRPr lang="de-DE" sz="1200" dirty="0"/>
          </a:p>
          <a:p>
            <a:pPr marL="355600" indent="-174625">
              <a:spcBef>
                <a:spcPts val="0"/>
              </a:spcBef>
              <a:buNone/>
            </a:pPr>
            <a:r>
              <a:rPr lang="de-DE" sz="1200" b="1" dirty="0">
                <a:solidFill>
                  <a:schemeClr val="tx2"/>
                </a:solidFill>
              </a:rPr>
              <a:t>IHRE GENESUNG, UNSER REZEPT bei Unfall:</a:t>
            </a:r>
            <a:endParaRPr lang="de-DE" sz="1200" dirty="0">
              <a:solidFill>
                <a:schemeClr val="tx2"/>
              </a:solidFill>
            </a:endParaRPr>
          </a:p>
          <a:p>
            <a:pPr marL="355600" indent="-174625">
              <a:spcBef>
                <a:spcPts val="0"/>
              </a:spcBef>
            </a:pPr>
            <a:r>
              <a:rPr lang="de-DE" sz="1200" b="1" dirty="0"/>
              <a:t>Erholsamer Komfort</a:t>
            </a:r>
            <a:r>
              <a:rPr lang="de-DE" sz="1200" dirty="0"/>
              <a:t> – im Einbettzimmer</a:t>
            </a:r>
          </a:p>
          <a:p>
            <a:pPr marL="355600" indent="-174625">
              <a:spcBef>
                <a:spcPts val="0"/>
              </a:spcBef>
            </a:pPr>
            <a:r>
              <a:rPr lang="de-DE" sz="1200" b="1" dirty="0"/>
              <a:t>Beste Bedingungen</a:t>
            </a:r>
            <a:r>
              <a:rPr lang="de-DE" sz="1200" dirty="0"/>
              <a:t> – freie Krankenhauswahl und Chefarzt-Behandlung gehören dazu.</a:t>
            </a:r>
          </a:p>
          <a:p>
            <a:pPr marL="355600" indent="-174625">
              <a:spcBef>
                <a:spcPts val="0"/>
              </a:spcBef>
            </a:pPr>
            <a:r>
              <a:rPr lang="de-DE" sz="1200" b="1" dirty="0"/>
              <a:t>Genesung auch für Ihre Finanzen</a:t>
            </a:r>
            <a:r>
              <a:rPr lang="de-DE" sz="1200" dirty="0"/>
              <a:t> – dafür sorgt das Ersatzkrankenhaustagegeld.</a:t>
            </a:r>
          </a:p>
          <a:p>
            <a:pPr marL="355600" indent="-174625">
              <a:spcBef>
                <a:spcPts val="0"/>
              </a:spcBef>
            </a:pPr>
            <a:r>
              <a:rPr lang="de-DE" sz="1200" b="1" dirty="0"/>
              <a:t>Schutz ab sofort</a:t>
            </a:r>
            <a:r>
              <a:rPr lang="de-DE" sz="1200" dirty="0"/>
              <a:t> – ohne Gesundheitsprüfung und Wartezeiten profitieren Sie direkt </a:t>
            </a:r>
            <a:br>
              <a:rPr lang="de-DE" sz="1200" dirty="0"/>
            </a:br>
            <a:r>
              <a:rPr lang="de-DE" sz="1200" dirty="0"/>
              <a:t>vom Versicherungsschutz.</a:t>
            </a:r>
          </a:p>
          <a:p>
            <a:pPr marL="4763" indent="0">
              <a:spcBef>
                <a:spcPts val="0"/>
              </a:spcBef>
              <a:buNone/>
            </a:pPr>
            <a:endParaRPr lang="de-DE" sz="1000" dirty="0"/>
          </a:p>
        </p:txBody>
      </p:sp>
      <p:sp>
        <p:nvSpPr>
          <p:cNvPr id="9" name="Oval 8">
            <a:extLst>
              <a:ext uri="{FF2B5EF4-FFF2-40B4-BE49-F238E27FC236}">
                <a16:creationId xmlns:a16="http://schemas.microsoft.com/office/drawing/2014/main" id="{1C4CA92E-695C-844A-B1F6-9FC173B9336F}"/>
              </a:ext>
            </a:extLst>
          </p:cNvPr>
          <p:cNvSpPr/>
          <p:nvPr/>
        </p:nvSpPr>
        <p:spPr bwMode="gray">
          <a:xfrm>
            <a:off x="366712" y="1348709"/>
            <a:ext cx="468000" cy="468000"/>
          </a:xfrm>
          <a:prstGeom prst="ellipse">
            <a:avLst/>
          </a:prstGeom>
          <a:noFill/>
          <a:ln w="19050">
            <a:solidFill>
              <a:schemeClr val="tx2"/>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pic>
        <p:nvPicPr>
          <p:cNvPr id="7" name="Grafik 6">
            <a:extLst>
              <a:ext uri="{FF2B5EF4-FFF2-40B4-BE49-F238E27FC236}">
                <a16:creationId xmlns:a16="http://schemas.microsoft.com/office/drawing/2014/main" id="{63DE828B-5E8A-CD4C-86A1-6176A1079CF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48312" y="1430309"/>
            <a:ext cx="304800" cy="304800"/>
          </a:xfrm>
          <a:prstGeom prst="rect">
            <a:avLst/>
          </a:prstGeom>
        </p:spPr>
      </p:pic>
    </p:spTree>
    <p:extLst>
      <p:ext uri="{BB962C8B-B14F-4D97-AF65-F5344CB8AC3E}">
        <p14:creationId xmlns:p14="http://schemas.microsoft.com/office/powerpoint/2010/main" val="3833303744"/>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E13906A9-DE2F-A140-8E92-37B335AE248C}"/>
              </a:ext>
            </a:extLst>
          </p:cNvPr>
          <p:cNvSpPr>
            <a:spLocks noGrp="1"/>
          </p:cNvSpPr>
          <p:nvPr>
            <p:ph type="title"/>
          </p:nvPr>
        </p:nvSpPr>
        <p:spPr/>
        <p:txBody>
          <a:bodyPr/>
          <a:lstStyle/>
          <a:p>
            <a:r>
              <a:rPr lang="de-DE" dirty="0"/>
              <a:t>Sie haben wichtigeres zu tun…</a:t>
            </a:r>
          </a:p>
        </p:txBody>
      </p:sp>
      <p:sp>
        <p:nvSpPr>
          <p:cNvPr id="4" name="Datumsplatzhalter 3">
            <a:extLst>
              <a:ext uri="{FF2B5EF4-FFF2-40B4-BE49-F238E27FC236}">
                <a16:creationId xmlns:a16="http://schemas.microsoft.com/office/drawing/2014/main" id="{62D47C77-5562-AC4A-9EEB-08FAB0A03BD6}"/>
              </a:ext>
            </a:extLst>
          </p:cNvPr>
          <p:cNvSpPr>
            <a:spLocks noGrp="1"/>
          </p:cNvSpPr>
          <p:nvPr>
            <p:ph type="dt" sz="half" idx="2"/>
          </p:nvPr>
        </p:nvSpPr>
        <p:spPr/>
        <p:txBody>
          <a:bodyPr/>
          <a:lstStyle/>
          <a:p>
            <a:pPr eaLnBrk="0" hangingPunct="0">
              <a:buClr>
                <a:schemeClr val="tx2"/>
              </a:buClr>
              <a:buFont typeface="Wingdings" pitchFamily="2" charset="2"/>
              <a:buNone/>
            </a:pPr>
            <a:fld id="{2105C8DB-8E3C-3545-83BB-7E9FBA23CC16}" type="datetime4">
              <a:rPr lang="de-DE" smtClean="0"/>
              <a:t>25. März 2026</a:t>
            </a:fld>
            <a:endParaRPr lang="en-US" dirty="0"/>
          </a:p>
        </p:txBody>
      </p:sp>
      <p:sp>
        <p:nvSpPr>
          <p:cNvPr id="5" name="Foliennummernplatzhalter 4">
            <a:extLst>
              <a:ext uri="{FF2B5EF4-FFF2-40B4-BE49-F238E27FC236}">
                <a16:creationId xmlns:a16="http://schemas.microsoft.com/office/drawing/2014/main" id="{F7734CB1-34D3-B94C-9105-990158AD1A6F}"/>
              </a:ext>
            </a:extLst>
          </p:cNvPr>
          <p:cNvSpPr>
            <a:spLocks noGrp="1"/>
          </p:cNvSpPr>
          <p:nvPr>
            <p:ph type="sldNum" sz="quarter" idx="4"/>
          </p:nvPr>
        </p:nvSpPr>
        <p:spPr/>
        <p:txBody>
          <a:bodyPr/>
          <a:lstStyle/>
          <a:p>
            <a:pPr eaLnBrk="0" hangingPunct="0">
              <a:buClr>
                <a:schemeClr val="tx2"/>
              </a:buClr>
              <a:buFont typeface="Wingdings" pitchFamily="2" charset="2"/>
              <a:buNone/>
            </a:pPr>
            <a:r>
              <a:rPr lang="en-US"/>
              <a:t>Seite </a:t>
            </a:r>
            <a:fld id="{45C090B0-7756-4C50-9CCD-2BF334469C8D}" type="slidenum">
              <a:rPr lang="en-US" smtClean="0"/>
              <a:pPr eaLnBrk="0" hangingPunct="0">
                <a:buClr>
                  <a:schemeClr val="tx2"/>
                </a:buClr>
                <a:buFont typeface="Wingdings" pitchFamily="2" charset="2"/>
                <a:buNone/>
              </a:pPr>
              <a:t>23</a:t>
            </a:fld>
            <a:endParaRPr lang="en-US" dirty="0"/>
          </a:p>
        </p:txBody>
      </p:sp>
      <p:sp>
        <p:nvSpPr>
          <p:cNvPr id="11" name="Rechteck 10"/>
          <p:cNvSpPr/>
          <p:nvPr/>
        </p:nvSpPr>
        <p:spPr bwMode="gray">
          <a:xfrm>
            <a:off x="0" y="0"/>
            <a:ext cx="9144000" cy="5143500"/>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pic>
        <p:nvPicPr>
          <p:cNvPr id="9" name="Grafik 8"/>
          <p:cNvPicPr>
            <a:picLocks noChangeAspect="1"/>
          </p:cNvPicPr>
          <p:nvPr/>
        </p:nvPicPr>
        <p:blipFill>
          <a:blip r:embed="rId3"/>
          <a:stretch>
            <a:fillRect/>
          </a:stretch>
        </p:blipFill>
        <p:spPr>
          <a:xfrm>
            <a:off x="1474341" y="266202"/>
            <a:ext cx="6195317" cy="4611096"/>
          </a:xfrm>
          <a:prstGeom prst="rect">
            <a:avLst/>
          </a:prstGeom>
        </p:spPr>
        <p:style>
          <a:lnRef idx="1">
            <a:schemeClr val="accent1"/>
          </a:lnRef>
          <a:fillRef idx="3">
            <a:schemeClr val="accent1"/>
          </a:fillRef>
          <a:effectRef idx="2">
            <a:schemeClr val="accent1"/>
          </a:effectRef>
          <a:fontRef idx="minor">
            <a:schemeClr val="lt1"/>
          </a:fontRef>
        </p:style>
      </p:pic>
    </p:spTree>
    <p:extLst>
      <p:ext uri="{BB962C8B-B14F-4D97-AF65-F5344CB8AC3E}">
        <p14:creationId xmlns:p14="http://schemas.microsoft.com/office/powerpoint/2010/main" val="1776475046"/>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hteck 17"/>
          <p:cNvSpPr/>
          <p:nvPr/>
        </p:nvSpPr>
        <p:spPr bwMode="gray">
          <a:xfrm>
            <a:off x="179512" y="1112973"/>
            <a:ext cx="8801813" cy="3715881"/>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sp>
        <p:nvSpPr>
          <p:cNvPr id="2" name="Titel 1">
            <a:extLst>
              <a:ext uri="{FF2B5EF4-FFF2-40B4-BE49-F238E27FC236}">
                <a16:creationId xmlns:a16="http://schemas.microsoft.com/office/drawing/2014/main" id="{993CA373-F8B4-004D-88FC-1710FFF9CFAD}"/>
              </a:ext>
            </a:extLst>
          </p:cNvPr>
          <p:cNvSpPr>
            <a:spLocks noGrp="1"/>
          </p:cNvSpPr>
          <p:nvPr>
            <p:ph type="title"/>
          </p:nvPr>
        </p:nvSpPr>
        <p:spPr/>
        <p:txBody>
          <a:bodyPr/>
          <a:lstStyle/>
          <a:p>
            <a:r>
              <a:rPr lang="de-DE" dirty="0"/>
              <a:t>Unser Team</a:t>
            </a:r>
            <a:br>
              <a:rPr lang="de-DE" dirty="0"/>
            </a:br>
            <a:r>
              <a:rPr lang="de-DE" dirty="0"/>
              <a:t>für Sie im Einsatz.</a:t>
            </a:r>
          </a:p>
        </p:txBody>
      </p:sp>
      <p:grpSp>
        <p:nvGrpSpPr>
          <p:cNvPr id="19" name="Gruppieren 18">
            <a:extLst>
              <a:ext uri="{FF2B5EF4-FFF2-40B4-BE49-F238E27FC236}">
                <a16:creationId xmlns:a16="http://schemas.microsoft.com/office/drawing/2014/main" id="{3B54FE48-6200-3E4D-BB0C-CF638D945081}"/>
              </a:ext>
            </a:extLst>
          </p:cNvPr>
          <p:cNvGrpSpPr>
            <a:grpSpLocks noChangeAspect="1"/>
          </p:cNvGrpSpPr>
          <p:nvPr/>
        </p:nvGrpSpPr>
        <p:grpSpPr>
          <a:xfrm rot="540000">
            <a:off x="6855184" y="1388063"/>
            <a:ext cx="1503747" cy="1373570"/>
            <a:chOff x="3200438" y="3188611"/>
            <a:chExt cx="2581200" cy="2357751"/>
          </a:xfrm>
          <a:effectLst>
            <a:outerShdw blurRad="266700" dist="38100" dir="2700000" algn="tl" rotWithShape="0">
              <a:prstClr val="black">
                <a:alpha val="30000"/>
              </a:prstClr>
            </a:outerShdw>
          </a:effectLst>
        </p:grpSpPr>
        <p:sp>
          <p:nvSpPr>
            <p:cNvPr id="20" name="Freihandform 33">
              <a:extLst>
                <a:ext uri="{FF2B5EF4-FFF2-40B4-BE49-F238E27FC236}">
                  <a16:creationId xmlns:a16="http://schemas.microsoft.com/office/drawing/2014/main" id="{9EE77A02-6660-C14D-9273-77C13C363EE5}"/>
                </a:ext>
              </a:extLst>
            </p:cNvPr>
            <p:cNvSpPr/>
            <p:nvPr/>
          </p:nvSpPr>
          <p:spPr bwMode="gray">
            <a:xfrm>
              <a:off x="3200438" y="3188611"/>
              <a:ext cx="2581200" cy="2357750"/>
            </a:xfrm>
            <a:custGeom>
              <a:avLst/>
              <a:gdLst>
                <a:gd name="connsiteX0" fmla="*/ 1290600 w 2581200"/>
                <a:gd name="connsiteY0" fmla="*/ 0 h 2357750"/>
                <a:gd name="connsiteX1" fmla="*/ 2581200 w 2581200"/>
                <a:gd name="connsiteY1" fmla="*/ 1290600 h 2357750"/>
                <a:gd name="connsiteX2" fmla="*/ 2111542 w 2581200"/>
                <a:gd name="connsiteY2" fmla="*/ 2286490 h 2357750"/>
                <a:gd name="connsiteX3" fmla="*/ 2016247 w 2581200"/>
                <a:gd name="connsiteY3" fmla="*/ 2357750 h 2357750"/>
                <a:gd name="connsiteX4" fmla="*/ 564954 w 2581200"/>
                <a:gd name="connsiteY4" fmla="*/ 2357750 h 2357750"/>
                <a:gd name="connsiteX5" fmla="*/ 469659 w 2581200"/>
                <a:gd name="connsiteY5" fmla="*/ 2286490 h 2357750"/>
                <a:gd name="connsiteX6" fmla="*/ 0 w 2581200"/>
                <a:gd name="connsiteY6" fmla="*/ 1290600 h 2357750"/>
                <a:gd name="connsiteX7" fmla="*/ 1290600 w 2581200"/>
                <a:gd name="connsiteY7" fmla="*/ 0 h 235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1200" h="2357750">
                  <a:moveTo>
                    <a:pt x="1290600" y="0"/>
                  </a:moveTo>
                  <a:cubicBezTo>
                    <a:pt x="2003379" y="0"/>
                    <a:pt x="2581200" y="577821"/>
                    <a:pt x="2581200" y="1290600"/>
                  </a:cubicBezTo>
                  <a:cubicBezTo>
                    <a:pt x="2581200" y="1691538"/>
                    <a:pt x="2398374" y="2049775"/>
                    <a:pt x="2111542" y="2286490"/>
                  </a:cubicBezTo>
                  <a:lnTo>
                    <a:pt x="2016247" y="2357750"/>
                  </a:lnTo>
                  <a:lnTo>
                    <a:pt x="564954" y="2357750"/>
                  </a:lnTo>
                  <a:lnTo>
                    <a:pt x="469659" y="2286490"/>
                  </a:lnTo>
                  <a:cubicBezTo>
                    <a:pt x="182826" y="2049775"/>
                    <a:pt x="0" y="1691538"/>
                    <a:pt x="0" y="1290600"/>
                  </a:cubicBezTo>
                  <a:cubicBezTo>
                    <a:pt x="0" y="577821"/>
                    <a:pt x="577821" y="0"/>
                    <a:pt x="1290600" y="0"/>
                  </a:cubicBezTo>
                  <a:close/>
                </a:path>
              </a:pathLst>
            </a:custGeom>
            <a:solidFill>
              <a:schemeClr val="accent4"/>
            </a:solidFill>
            <a:ln w="9525">
              <a:noFill/>
            </a:ln>
            <a:effectLst/>
          </p:spPr>
          <p:txBody>
            <a:bodyPr vert="horz" wrap="square" lIns="72000" tIns="72000" rIns="72000" bIns="72000" numCol="1" rtlCol="0" anchor="ctr" anchorCtr="0" compatLnSpc="1">
              <a:prstTxWarp prst="textNoShape">
                <a:avLst/>
              </a:prstTxWarp>
              <a:noAutofit/>
            </a:bodyPr>
            <a:lstStyle/>
            <a:p>
              <a:pPr marL="0" indent="0" algn="ctr" defTabSz="762000">
                <a:lnSpc>
                  <a:spcPct val="100000"/>
                </a:lnSpc>
                <a:spcBef>
                  <a:spcPts val="0"/>
                </a:spcBef>
                <a:buClr>
                  <a:schemeClr val="bg1"/>
                </a:buClr>
                <a:buSzPts val="1600"/>
                <a:buNone/>
              </a:pPr>
              <a:r>
                <a:rPr lang="de-DE" sz="1450" b="1" dirty="0">
                  <a:solidFill>
                    <a:schemeClr val="bg1"/>
                  </a:solidFill>
                </a:rPr>
                <a:t>Top Leistungen und Rabatte!</a:t>
              </a:r>
            </a:p>
          </p:txBody>
        </p:sp>
        <p:sp>
          <p:nvSpPr>
            <p:cNvPr id="21" name="Freihandform 34">
              <a:extLst>
                <a:ext uri="{FF2B5EF4-FFF2-40B4-BE49-F238E27FC236}">
                  <a16:creationId xmlns:a16="http://schemas.microsoft.com/office/drawing/2014/main" id="{A7B604CE-49A4-B04F-B9D1-9332BFF126AD}"/>
                </a:ext>
              </a:extLst>
            </p:cNvPr>
            <p:cNvSpPr/>
            <p:nvPr/>
          </p:nvSpPr>
          <p:spPr bwMode="gray">
            <a:xfrm>
              <a:off x="3763127" y="5322903"/>
              <a:ext cx="1455823" cy="223459"/>
            </a:xfrm>
            <a:custGeom>
              <a:avLst/>
              <a:gdLst>
                <a:gd name="connsiteX0" fmla="*/ 727911 w 1455823"/>
                <a:gd name="connsiteY0" fmla="*/ 0 h 223459"/>
                <a:gd name="connsiteX1" fmla="*/ 1236379 w 1455823"/>
                <a:gd name="connsiteY1" fmla="*/ 102655 h 223459"/>
                <a:gd name="connsiteX2" fmla="*/ 1455823 w 1455823"/>
                <a:gd name="connsiteY2" fmla="*/ 221766 h 223459"/>
                <a:gd name="connsiteX3" fmla="*/ 1453558 w 1455823"/>
                <a:gd name="connsiteY3" fmla="*/ 223459 h 223459"/>
                <a:gd name="connsiteX4" fmla="*/ 2265 w 1455823"/>
                <a:gd name="connsiteY4" fmla="*/ 223459 h 223459"/>
                <a:gd name="connsiteX5" fmla="*/ 0 w 1455823"/>
                <a:gd name="connsiteY5" fmla="*/ 221765 h 223459"/>
                <a:gd name="connsiteX6" fmla="*/ 219444 w 1455823"/>
                <a:gd name="connsiteY6" fmla="*/ 102655 h 223459"/>
                <a:gd name="connsiteX7" fmla="*/ 727911 w 1455823"/>
                <a:gd name="connsiteY7" fmla="*/ 0 h 2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5823" h="223459">
                  <a:moveTo>
                    <a:pt x="727911" y="0"/>
                  </a:moveTo>
                  <a:cubicBezTo>
                    <a:pt x="908272" y="0"/>
                    <a:pt x="1080096" y="36553"/>
                    <a:pt x="1236379" y="102655"/>
                  </a:cubicBezTo>
                  <a:lnTo>
                    <a:pt x="1455823" y="221766"/>
                  </a:lnTo>
                  <a:lnTo>
                    <a:pt x="1453558" y="223459"/>
                  </a:lnTo>
                  <a:lnTo>
                    <a:pt x="2265" y="223459"/>
                  </a:lnTo>
                  <a:lnTo>
                    <a:pt x="0" y="221765"/>
                  </a:lnTo>
                  <a:lnTo>
                    <a:pt x="219444" y="102655"/>
                  </a:lnTo>
                  <a:cubicBezTo>
                    <a:pt x="375726" y="36553"/>
                    <a:pt x="547550" y="0"/>
                    <a:pt x="727911" y="0"/>
                  </a:cubicBezTo>
                  <a:close/>
                </a:path>
              </a:pathLst>
            </a:custGeom>
            <a:solidFill>
              <a:srgbClr val="14885E"/>
            </a:solidFill>
            <a:ln w="9525">
              <a:noFill/>
            </a:ln>
            <a:effectLst/>
          </p:spPr>
          <p:txBody>
            <a:bodyPr vert="horz" wrap="square" lIns="72000" tIns="0" rIns="72000" bIns="0" numCol="1" rtlCol="0" anchor="ctr" anchorCtr="0" compatLnSpc="1">
              <a:prstTxWarp prst="textNoShape">
                <a:avLst/>
              </a:prstTxWarp>
              <a:noAutofit/>
            </a:bodyPr>
            <a:lstStyle/>
            <a:p>
              <a:pPr marL="180000" marR="0" indent="-180000" algn="ctr" defTabSz="762000" eaLnBrk="1" latinLnBrk="0" hangingPunct="1">
                <a:lnSpc>
                  <a:spcPct val="100000"/>
                </a:lnSpc>
                <a:spcBef>
                  <a:spcPts val="1200"/>
                </a:spcBef>
                <a:buClr>
                  <a:schemeClr val="tx2"/>
                </a:buClr>
                <a:buSzPts val="1600"/>
                <a:buFont typeface="Wingdings" pitchFamily="2" charset="2"/>
                <a:buChar char="§"/>
                <a:tabLst/>
              </a:pPr>
              <a:endParaRPr lang="de-DE" dirty="0" err="1">
                <a:solidFill>
                  <a:schemeClr val="tx1"/>
                </a:solidFill>
                <a:latin typeface="+mn-lt"/>
              </a:endParaRPr>
            </a:p>
          </p:txBody>
        </p:sp>
      </p:grpSp>
      <p:sp>
        <p:nvSpPr>
          <p:cNvPr id="6" name="Rechteck 5"/>
          <p:cNvSpPr/>
          <p:nvPr/>
        </p:nvSpPr>
        <p:spPr bwMode="gray">
          <a:xfrm>
            <a:off x="302269" y="2939634"/>
            <a:ext cx="678392" cy="820269"/>
          </a:xfrm>
          <a:prstGeom prst="rect">
            <a:avLst/>
          </a:prstGeom>
          <a:solidFill>
            <a:schemeClr val="bg2"/>
          </a:solidFill>
          <a:ln>
            <a:solidFill>
              <a:schemeClr val="tx1"/>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sp>
        <p:nvSpPr>
          <p:cNvPr id="10" name="Textfeld 9"/>
          <p:cNvSpPr txBox="1"/>
          <p:nvPr/>
        </p:nvSpPr>
        <p:spPr bwMode="gray">
          <a:xfrm>
            <a:off x="269139" y="1030986"/>
            <a:ext cx="7397394" cy="2154436"/>
          </a:xfrm>
          <a:prstGeom prst="rect">
            <a:avLst/>
          </a:prstGeom>
          <a:noFill/>
        </p:spPr>
        <p:txBody>
          <a:bodyPr vert="horz" wrap="square" lIns="0" tIns="0" rIns="0" bIns="0" numCol="1" rtlCol="0" anchor="t" anchorCtr="0" compatLnSpc="1">
            <a:prstTxWarp prst="textNoShape">
              <a:avLst/>
            </a:prstTxWarp>
            <a:spAutoFit/>
          </a:bodyPr>
          <a:lstStyle/>
          <a:p>
            <a:pPr marL="180000" indent="-180000" defTabSz="762000">
              <a:spcBef>
                <a:spcPts val="1200"/>
              </a:spcBef>
              <a:buClr>
                <a:schemeClr val="tx2"/>
              </a:buClr>
              <a:buSzPct val="100000"/>
              <a:buFont typeface="Wingdings" pitchFamily="2" charset="2"/>
              <a:buChar char="§"/>
            </a:pPr>
            <a:endParaRPr lang="de-DE" sz="1400" dirty="0">
              <a:solidFill>
                <a:schemeClr val="tx2"/>
              </a:solidFill>
              <a:latin typeface="+mn-lt"/>
            </a:endParaRPr>
          </a:p>
          <a:p>
            <a:pPr defTabSz="762000">
              <a:spcBef>
                <a:spcPts val="1200"/>
              </a:spcBef>
              <a:buClr>
                <a:schemeClr val="tx2"/>
              </a:buClr>
              <a:buSzPct val="100000"/>
            </a:pPr>
            <a:r>
              <a:rPr lang="de-DE" sz="1600" b="1" dirty="0">
                <a:solidFill>
                  <a:schemeClr val="tx2"/>
                </a:solidFill>
                <a:latin typeface="+mn-lt"/>
              </a:rPr>
              <a:t>Unser Angebot</a:t>
            </a:r>
          </a:p>
          <a:p>
            <a:pPr marL="180000" indent="-180000" defTabSz="762000">
              <a:spcBef>
                <a:spcPts val="1200"/>
              </a:spcBef>
              <a:buClr>
                <a:schemeClr val="tx2"/>
              </a:buClr>
              <a:buSzPct val="100000"/>
              <a:buFont typeface="Wingdings" pitchFamily="2" charset="2"/>
              <a:buChar char="§"/>
            </a:pPr>
            <a:r>
              <a:rPr lang="de-DE" sz="1400" dirty="0">
                <a:solidFill>
                  <a:schemeClr val="tx2"/>
                </a:solidFill>
                <a:latin typeface="+mn-lt"/>
              </a:rPr>
              <a:t>Vorstellung der Leistungen des neuen Rahmenvertrages mit allen Leistungen</a:t>
            </a:r>
            <a:br>
              <a:rPr lang="de-DE" sz="1400" dirty="0">
                <a:solidFill>
                  <a:schemeClr val="tx2"/>
                </a:solidFill>
                <a:latin typeface="+mn-lt"/>
              </a:rPr>
            </a:br>
            <a:r>
              <a:rPr lang="de-DE" sz="1400" dirty="0">
                <a:solidFill>
                  <a:schemeClr val="tx2"/>
                </a:solidFill>
                <a:latin typeface="+mn-lt"/>
              </a:rPr>
              <a:t>und Vorteilen in Ihren Wehren vor Ort.</a:t>
            </a:r>
          </a:p>
          <a:p>
            <a:pPr marL="180000" indent="-180000" defTabSz="762000">
              <a:spcBef>
                <a:spcPts val="1200"/>
              </a:spcBef>
              <a:buClr>
                <a:schemeClr val="tx2"/>
              </a:buClr>
              <a:buSzPct val="100000"/>
              <a:buFont typeface="Wingdings" pitchFamily="2" charset="2"/>
              <a:buChar char="§"/>
            </a:pPr>
            <a:r>
              <a:rPr lang="de-DE" sz="1400" dirty="0">
                <a:solidFill>
                  <a:schemeClr val="tx2"/>
                </a:solidFill>
                <a:latin typeface="+mn-lt"/>
              </a:rPr>
              <a:t>Präsentation des Florianpaketes mit allen exklusiven Beitragsvorteilen</a:t>
            </a:r>
            <a:br>
              <a:rPr lang="de-DE" sz="1400" dirty="0">
                <a:solidFill>
                  <a:schemeClr val="tx2"/>
                </a:solidFill>
                <a:latin typeface="+mn-lt"/>
              </a:rPr>
            </a:br>
            <a:r>
              <a:rPr lang="de-DE" sz="1400" dirty="0">
                <a:solidFill>
                  <a:schemeClr val="tx2"/>
                </a:solidFill>
                <a:latin typeface="+mn-lt"/>
              </a:rPr>
              <a:t>für saarländische Feuerwehrleute.</a:t>
            </a:r>
          </a:p>
          <a:p>
            <a:pPr marL="180000" indent="-180000"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sp>
        <p:nvSpPr>
          <p:cNvPr id="22" name="Rechteck 21"/>
          <p:cNvSpPr/>
          <p:nvPr/>
        </p:nvSpPr>
        <p:spPr bwMode="gray">
          <a:xfrm>
            <a:off x="302269" y="3873295"/>
            <a:ext cx="678392" cy="820269"/>
          </a:xfrm>
          <a:prstGeom prst="rect">
            <a:avLst/>
          </a:prstGeom>
          <a:solidFill>
            <a:schemeClr val="bg2"/>
          </a:solidFill>
          <a:ln>
            <a:solidFill>
              <a:schemeClr val="tx1"/>
            </a:solidFill>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1"/>
              </a:solidFill>
              <a:latin typeface="+mn-lt"/>
            </a:endParaRPr>
          </a:p>
        </p:txBody>
      </p:sp>
      <p:sp>
        <p:nvSpPr>
          <p:cNvPr id="11" name="Textfeld 10"/>
          <p:cNvSpPr txBox="1"/>
          <p:nvPr/>
        </p:nvSpPr>
        <p:spPr bwMode="gray">
          <a:xfrm>
            <a:off x="1109372" y="2941000"/>
            <a:ext cx="4025846" cy="800219"/>
          </a:xfrm>
          <a:prstGeom prst="rect">
            <a:avLst/>
          </a:prstGeom>
          <a:noFill/>
        </p:spPr>
        <p:txBody>
          <a:bodyPr vert="horz" wrap="square" lIns="0" tIns="0" rIns="0" bIns="0" numCol="1" rtlCol="0" anchor="t" anchorCtr="0" compatLnSpc="1">
            <a:prstTxWarp prst="textNoShape">
              <a:avLst/>
            </a:prstTxWarp>
            <a:spAutoFit/>
          </a:bodyPr>
          <a:lstStyle/>
          <a:p>
            <a:pPr defTabSz="762000">
              <a:spcBef>
                <a:spcPts val="1200"/>
              </a:spcBef>
              <a:buClr>
                <a:schemeClr val="tx2"/>
              </a:buClr>
              <a:buSzPct val="100000"/>
            </a:pPr>
            <a:r>
              <a:rPr lang="de-DE" sz="1400">
                <a:solidFill>
                  <a:schemeClr val="tx1"/>
                </a:solidFill>
                <a:latin typeface="+mn-lt"/>
              </a:rPr>
              <a:t>Dirk Schröder</a:t>
            </a:r>
            <a:br>
              <a:rPr lang="de-DE" sz="1400" dirty="0">
                <a:solidFill>
                  <a:schemeClr val="tx1"/>
                </a:solidFill>
                <a:latin typeface="+mn-lt"/>
              </a:rPr>
            </a:br>
            <a:br>
              <a:rPr lang="de-DE" sz="1400" dirty="0">
                <a:solidFill>
                  <a:schemeClr val="tx1"/>
                </a:solidFill>
                <a:latin typeface="+mn-lt"/>
              </a:rPr>
            </a:br>
            <a:r>
              <a:rPr lang="de-DE" sz="1200" dirty="0">
                <a:solidFill>
                  <a:schemeClr val="tx1"/>
                </a:solidFill>
                <a:latin typeface="+mn-lt"/>
              </a:rPr>
              <a:t>Koordination Vorstellung Rahmenvertrag und Florianpaket Landesfeuerwehrverband Saarland</a:t>
            </a:r>
          </a:p>
        </p:txBody>
      </p:sp>
      <p:sp>
        <p:nvSpPr>
          <p:cNvPr id="24" name="Textfeld 23"/>
          <p:cNvSpPr txBox="1"/>
          <p:nvPr/>
        </p:nvSpPr>
        <p:spPr bwMode="gray">
          <a:xfrm>
            <a:off x="1109372" y="3886821"/>
            <a:ext cx="4025846" cy="800219"/>
          </a:xfrm>
          <a:prstGeom prst="rect">
            <a:avLst/>
          </a:prstGeom>
          <a:noFill/>
        </p:spPr>
        <p:txBody>
          <a:bodyPr vert="horz" wrap="square" lIns="0" tIns="0" rIns="0" bIns="0" numCol="1" rtlCol="0" anchor="t" anchorCtr="0" compatLnSpc="1">
            <a:prstTxWarp prst="textNoShape">
              <a:avLst/>
            </a:prstTxWarp>
            <a:spAutoFit/>
          </a:bodyPr>
          <a:lstStyle/>
          <a:p>
            <a:pPr defTabSz="762000">
              <a:spcBef>
                <a:spcPts val="1200"/>
              </a:spcBef>
              <a:buClr>
                <a:schemeClr val="tx2"/>
              </a:buClr>
              <a:buSzPct val="100000"/>
            </a:pPr>
            <a:r>
              <a:rPr lang="de-DE" sz="1400" dirty="0">
                <a:solidFill>
                  <a:schemeClr val="tx1"/>
                </a:solidFill>
                <a:latin typeface="+mn-lt"/>
              </a:rPr>
              <a:t>Marlon Klopp</a:t>
            </a:r>
            <a:br>
              <a:rPr lang="de-DE" sz="1400" dirty="0">
                <a:solidFill>
                  <a:schemeClr val="tx1"/>
                </a:solidFill>
                <a:latin typeface="+mn-lt"/>
              </a:rPr>
            </a:br>
            <a:br>
              <a:rPr lang="de-DE" sz="1400" dirty="0">
                <a:solidFill>
                  <a:schemeClr val="tx1"/>
                </a:solidFill>
                <a:latin typeface="+mn-lt"/>
              </a:rPr>
            </a:br>
            <a:r>
              <a:rPr lang="de-DE" sz="1200" dirty="0">
                <a:solidFill>
                  <a:schemeClr val="tx1"/>
                </a:solidFill>
                <a:latin typeface="+mn-lt"/>
              </a:rPr>
              <a:t>Koordination Vorstellung Rahmenvertrag und Florianpaket Landesfeuerwehrverband Saarland</a:t>
            </a:r>
          </a:p>
        </p:txBody>
      </p:sp>
      <p:pic>
        <p:nvPicPr>
          <p:cNvPr id="12" name="Grafik 11">
            <a:extLst>
              <a:ext uri="{FF2B5EF4-FFF2-40B4-BE49-F238E27FC236}">
                <a16:creationId xmlns:a16="http://schemas.microsoft.com/office/drawing/2014/main" id="{2756B4AD-EA10-3E4B-9C30-9569298584A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44587" y="3197046"/>
            <a:ext cx="1832508" cy="1259153"/>
          </a:xfrm>
          <a:prstGeom prst="rect">
            <a:avLst/>
          </a:prstGeom>
        </p:spPr>
      </p:pic>
      <p:pic>
        <p:nvPicPr>
          <p:cNvPr id="13" name="Grafik 12">
            <a:extLst>
              <a:ext uri="{FF2B5EF4-FFF2-40B4-BE49-F238E27FC236}">
                <a16:creationId xmlns:a16="http://schemas.microsoft.com/office/drawing/2014/main" id="{5CF3D0A3-0B21-7A44-87BB-EC0E1B7103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99712" y="2976557"/>
            <a:ext cx="1482737" cy="1001636"/>
          </a:xfrm>
          <a:prstGeom prst="rect">
            <a:avLst/>
          </a:prstGeom>
        </p:spPr>
      </p:pic>
      <p:pic>
        <p:nvPicPr>
          <p:cNvPr id="14" name="Grafik 13">
            <a:extLst>
              <a:ext uri="{FF2B5EF4-FFF2-40B4-BE49-F238E27FC236}">
                <a16:creationId xmlns:a16="http://schemas.microsoft.com/office/drawing/2014/main" id="{3DCA308E-8683-CB4C-B9A4-FEF70D7E06B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21848" y="3934392"/>
            <a:ext cx="1353165" cy="752648"/>
          </a:xfrm>
          <a:prstGeom prst="rect">
            <a:avLst/>
          </a:prstGeom>
        </p:spPr>
      </p:pic>
    </p:spTree>
    <p:extLst>
      <p:ext uri="{BB962C8B-B14F-4D97-AF65-F5344CB8AC3E}">
        <p14:creationId xmlns:p14="http://schemas.microsoft.com/office/powerpoint/2010/main" val="2825368331"/>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hteck 24"/>
          <p:cNvSpPr/>
          <p:nvPr/>
        </p:nvSpPr>
        <p:spPr bwMode="gray">
          <a:xfrm>
            <a:off x="1984972" y="4093270"/>
            <a:ext cx="6320801" cy="714361"/>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sp>
        <p:nvSpPr>
          <p:cNvPr id="22" name="Rechteck 21"/>
          <p:cNvSpPr/>
          <p:nvPr/>
        </p:nvSpPr>
        <p:spPr bwMode="gray">
          <a:xfrm>
            <a:off x="1995246" y="3185664"/>
            <a:ext cx="6320801" cy="714361"/>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sp>
        <p:nvSpPr>
          <p:cNvPr id="21" name="Rechteck 20"/>
          <p:cNvSpPr/>
          <p:nvPr/>
        </p:nvSpPr>
        <p:spPr bwMode="gray">
          <a:xfrm>
            <a:off x="1984973" y="2232115"/>
            <a:ext cx="6320801" cy="760304"/>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sp>
        <p:nvSpPr>
          <p:cNvPr id="2" name="Rechteck 1"/>
          <p:cNvSpPr/>
          <p:nvPr/>
        </p:nvSpPr>
        <p:spPr bwMode="gray">
          <a:xfrm>
            <a:off x="1984974" y="1267085"/>
            <a:ext cx="6320801" cy="771785"/>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sp>
        <p:nvSpPr>
          <p:cNvPr id="697365" name="Rectangle 21"/>
          <p:cNvSpPr>
            <a:spLocks noGrp="1" noChangeArrowheads="1"/>
          </p:cNvSpPr>
          <p:nvPr>
            <p:ph type="title"/>
          </p:nvPr>
        </p:nvSpPr>
        <p:spPr bwMode="gray"/>
        <p:txBody>
          <a:bodyPr/>
          <a:lstStyle/>
          <a:p>
            <a:r>
              <a:rPr lang="de-DE" altLang="de-DE" dirty="0"/>
              <a:t>Versicherungsvertrag Landesfeuerwehrverband</a:t>
            </a:r>
          </a:p>
        </p:txBody>
      </p:sp>
      <p:pic>
        <p:nvPicPr>
          <p:cNvPr id="5" name="image.png" descr="image.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267086"/>
            <a:ext cx="1582425" cy="3526609"/>
          </a:xfrm>
          <a:prstGeom prst="rect">
            <a:avLst/>
          </a:prstGeom>
          <a:ln/>
        </p:spPr>
        <p:style>
          <a:lnRef idx="1">
            <a:schemeClr val="accent1"/>
          </a:lnRef>
          <a:fillRef idx="2">
            <a:schemeClr val="accent1"/>
          </a:fillRef>
          <a:effectRef idx="1">
            <a:schemeClr val="accent1"/>
          </a:effectRef>
          <a:fontRef idx="minor">
            <a:schemeClr val="dk1"/>
          </a:fontRef>
        </p:style>
      </p:pic>
      <p:sp>
        <p:nvSpPr>
          <p:cNvPr id="7" name="Rechteck 7"/>
          <p:cNvSpPr txBox="1">
            <a:spLocks noChangeArrowheads="1"/>
          </p:cNvSpPr>
          <p:nvPr/>
        </p:nvSpPr>
        <p:spPr bwMode="auto">
          <a:xfrm>
            <a:off x="2671803" y="1348470"/>
            <a:ext cx="5319502" cy="551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32485" rIns="32485" anchor="ctr">
            <a:spAutoFit/>
          </a:bodyPr>
          <a:lstStyle>
            <a:lvl1pPr>
              <a:defRPr sz="1600" b="1">
                <a:solidFill>
                  <a:srgbClr val="000000"/>
                </a:solidFill>
                <a:latin typeface="Arial" panose="020B0604020202020204" pitchFamily="34" charset="0"/>
              </a:defRPr>
            </a:lvl1pPr>
            <a:lvl2pPr marL="742950" indent="-285750">
              <a:defRPr sz="1600" b="1">
                <a:solidFill>
                  <a:srgbClr val="000000"/>
                </a:solidFill>
                <a:latin typeface="Arial" panose="020B0604020202020204" pitchFamily="34" charset="0"/>
              </a:defRPr>
            </a:lvl2pPr>
            <a:lvl3pPr marL="1143000" indent="-228600">
              <a:defRPr sz="1600" b="1">
                <a:solidFill>
                  <a:srgbClr val="000000"/>
                </a:solidFill>
                <a:latin typeface="Arial" panose="020B0604020202020204" pitchFamily="34" charset="0"/>
              </a:defRPr>
            </a:lvl3pPr>
            <a:lvl4pPr marL="1600200" indent="-228600">
              <a:defRPr sz="1600" b="1">
                <a:solidFill>
                  <a:srgbClr val="000000"/>
                </a:solidFill>
                <a:latin typeface="Arial" panose="020B0604020202020204" pitchFamily="34" charset="0"/>
              </a:defRPr>
            </a:lvl4pPr>
            <a:lvl5pPr marL="2057400" indent="-228600">
              <a:defRPr sz="1600" b="1">
                <a:solidFill>
                  <a:srgbClr val="000000"/>
                </a:solidFill>
                <a:latin typeface="Arial" panose="020B0604020202020204" pitchFamily="34" charset="0"/>
              </a:defRPr>
            </a:lvl5pPr>
            <a:lvl6pPr marL="2514600" indent="-228600" eaLnBrk="0" fontAlgn="base" hangingPunct="0">
              <a:spcBef>
                <a:spcPct val="0"/>
              </a:spcBef>
              <a:spcAft>
                <a:spcPct val="0"/>
              </a:spcAft>
              <a:defRPr sz="1600" b="1">
                <a:solidFill>
                  <a:srgbClr val="000000"/>
                </a:solidFill>
                <a:latin typeface="Arial" panose="020B0604020202020204" pitchFamily="34" charset="0"/>
              </a:defRPr>
            </a:lvl6pPr>
            <a:lvl7pPr marL="2971800" indent="-228600" eaLnBrk="0" fontAlgn="base" hangingPunct="0">
              <a:spcBef>
                <a:spcPct val="0"/>
              </a:spcBef>
              <a:spcAft>
                <a:spcPct val="0"/>
              </a:spcAft>
              <a:defRPr sz="1600" b="1">
                <a:solidFill>
                  <a:srgbClr val="000000"/>
                </a:solidFill>
                <a:latin typeface="Arial" panose="020B0604020202020204" pitchFamily="34" charset="0"/>
              </a:defRPr>
            </a:lvl7pPr>
            <a:lvl8pPr marL="3429000" indent="-228600" eaLnBrk="0" fontAlgn="base" hangingPunct="0">
              <a:spcBef>
                <a:spcPct val="0"/>
              </a:spcBef>
              <a:spcAft>
                <a:spcPct val="0"/>
              </a:spcAft>
              <a:defRPr sz="1600" b="1">
                <a:solidFill>
                  <a:srgbClr val="000000"/>
                </a:solidFill>
                <a:latin typeface="Arial" panose="020B0604020202020204" pitchFamily="34" charset="0"/>
              </a:defRPr>
            </a:lvl8pPr>
            <a:lvl9pPr marL="3886200" indent="-228600" eaLnBrk="0" fontAlgn="base" hangingPunct="0">
              <a:spcBef>
                <a:spcPct val="0"/>
              </a:spcBef>
              <a:spcAft>
                <a:spcPct val="0"/>
              </a:spcAft>
              <a:defRPr sz="1600" b="1">
                <a:solidFill>
                  <a:srgbClr val="000000"/>
                </a:solidFill>
                <a:latin typeface="Arial" panose="020B0604020202020204" pitchFamily="34" charset="0"/>
              </a:defRPr>
            </a:lvl9pPr>
          </a:lstStyle>
          <a:p>
            <a:pPr marL="69056">
              <a:buSzPct val="100000"/>
            </a:pPr>
            <a:r>
              <a:rPr lang="de-DE" altLang="de-DE" sz="1706" b="0" dirty="0">
                <a:solidFill>
                  <a:schemeClr val="tx2"/>
                </a:solidFill>
                <a:latin typeface="+mj-lt"/>
              </a:rPr>
              <a:t>Unfallversicherung</a:t>
            </a:r>
            <a:r>
              <a:rPr lang="de-DE" altLang="de-DE" sz="1990" b="0" dirty="0">
                <a:solidFill>
                  <a:schemeClr val="tx2"/>
                </a:solidFill>
                <a:latin typeface="+mj-lt"/>
              </a:rPr>
              <a:t>                        </a:t>
            </a:r>
            <a:br>
              <a:rPr lang="de-DE" altLang="de-DE" sz="1990" b="0" dirty="0">
                <a:solidFill>
                  <a:schemeClr val="tx2"/>
                </a:solidFill>
                <a:latin typeface="+mj-lt"/>
              </a:rPr>
            </a:br>
            <a:r>
              <a:rPr lang="de-DE" altLang="de-DE" sz="995" b="0" dirty="0">
                <a:solidFill>
                  <a:schemeClr val="tx2"/>
                </a:solidFill>
                <a:latin typeface="+mj-lt"/>
              </a:rPr>
              <a:t>Invaliditätsleistung, Todesfallleistung, Krankenhaustagegeld und Genesungsgeld</a:t>
            </a:r>
          </a:p>
        </p:txBody>
      </p:sp>
      <p:sp>
        <p:nvSpPr>
          <p:cNvPr id="8" name="Rechteck 8"/>
          <p:cNvSpPr txBox="1">
            <a:spLocks noChangeArrowheads="1"/>
          </p:cNvSpPr>
          <p:nvPr/>
        </p:nvSpPr>
        <p:spPr bwMode="auto">
          <a:xfrm>
            <a:off x="2617797" y="2260419"/>
            <a:ext cx="5373508" cy="661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32485" rIns="32485" anchor="ctr">
            <a:spAutoFit/>
          </a:bodyPr>
          <a:lstStyle>
            <a:lvl1pPr>
              <a:defRPr sz="1600" b="1">
                <a:solidFill>
                  <a:srgbClr val="000000"/>
                </a:solidFill>
                <a:latin typeface="Arial" panose="020B0604020202020204" pitchFamily="34" charset="0"/>
              </a:defRPr>
            </a:lvl1pPr>
            <a:lvl2pPr marL="742950" indent="-285750">
              <a:defRPr sz="1600" b="1">
                <a:solidFill>
                  <a:srgbClr val="000000"/>
                </a:solidFill>
                <a:latin typeface="Arial" panose="020B0604020202020204" pitchFamily="34" charset="0"/>
              </a:defRPr>
            </a:lvl2pPr>
            <a:lvl3pPr marL="1143000" indent="-228600">
              <a:defRPr sz="1600" b="1">
                <a:solidFill>
                  <a:srgbClr val="000000"/>
                </a:solidFill>
                <a:latin typeface="Arial" panose="020B0604020202020204" pitchFamily="34" charset="0"/>
              </a:defRPr>
            </a:lvl3pPr>
            <a:lvl4pPr marL="1600200" indent="-228600">
              <a:defRPr sz="1600" b="1">
                <a:solidFill>
                  <a:srgbClr val="000000"/>
                </a:solidFill>
                <a:latin typeface="Arial" panose="020B0604020202020204" pitchFamily="34" charset="0"/>
              </a:defRPr>
            </a:lvl4pPr>
            <a:lvl5pPr marL="2057400" indent="-228600">
              <a:defRPr sz="1600" b="1">
                <a:solidFill>
                  <a:srgbClr val="000000"/>
                </a:solidFill>
                <a:latin typeface="Arial" panose="020B0604020202020204" pitchFamily="34" charset="0"/>
              </a:defRPr>
            </a:lvl5pPr>
            <a:lvl6pPr marL="2514600" indent="-228600" eaLnBrk="0" fontAlgn="base" hangingPunct="0">
              <a:spcBef>
                <a:spcPct val="0"/>
              </a:spcBef>
              <a:spcAft>
                <a:spcPct val="0"/>
              </a:spcAft>
              <a:defRPr sz="1600" b="1">
                <a:solidFill>
                  <a:srgbClr val="000000"/>
                </a:solidFill>
                <a:latin typeface="Arial" panose="020B0604020202020204" pitchFamily="34" charset="0"/>
              </a:defRPr>
            </a:lvl6pPr>
            <a:lvl7pPr marL="2971800" indent="-228600" eaLnBrk="0" fontAlgn="base" hangingPunct="0">
              <a:spcBef>
                <a:spcPct val="0"/>
              </a:spcBef>
              <a:spcAft>
                <a:spcPct val="0"/>
              </a:spcAft>
              <a:defRPr sz="1600" b="1">
                <a:solidFill>
                  <a:srgbClr val="000000"/>
                </a:solidFill>
                <a:latin typeface="Arial" panose="020B0604020202020204" pitchFamily="34" charset="0"/>
              </a:defRPr>
            </a:lvl7pPr>
            <a:lvl8pPr marL="3429000" indent="-228600" eaLnBrk="0" fontAlgn="base" hangingPunct="0">
              <a:spcBef>
                <a:spcPct val="0"/>
              </a:spcBef>
              <a:spcAft>
                <a:spcPct val="0"/>
              </a:spcAft>
              <a:defRPr sz="1600" b="1">
                <a:solidFill>
                  <a:srgbClr val="000000"/>
                </a:solidFill>
                <a:latin typeface="Arial" panose="020B0604020202020204" pitchFamily="34" charset="0"/>
              </a:defRPr>
            </a:lvl8pPr>
            <a:lvl9pPr marL="3886200" indent="-228600" eaLnBrk="0" fontAlgn="base" hangingPunct="0">
              <a:spcBef>
                <a:spcPct val="0"/>
              </a:spcBef>
              <a:spcAft>
                <a:spcPct val="0"/>
              </a:spcAft>
              <a:defRPr sz="1600" b="1">
                <a:solidFill>
                  <a:srgbClr val="000000"/>
                </a:solidFill>
                <a:latin typeface="Arial" panose="020B0604020202020204" pitchFamily="34" charset="0"/>
              </a:defRPr>
            </a:lvl9pPr>
          </a:lstStyle>
          <a:p>
            <a:pPr marL="132160">
              <a:buSzPct val="100000"/>
            </a:pPr>
            <a:r>
              <a:rPr lang="de-DE" altLang="de-DE" sz="1706" b="0" dirty="0">
                <a:solidFill>
                  <a:schemeClr val="tx2"/>
                </a:solidFill>
                <a:latin typeface="+mj-lt"/>
              </a:rPr>
              <a:t>Haftpflichtversicherung </a:t>
            </a:r>
          </a:p>
          <a:p>
            <a:pPr marL="132160"/>
            <a:r>
              <a:rPr lang="de-DE" altLang="de-DE" sz="995" b="0" dirty="0">
                <a:solidFill>
                  <a:schemeClr val="tx2"/>
                </a:solidFill>
                <a:latin typeface="+mj-lt"/>
              </a:rPr>
              <a:t>Wer schuldhaft einem anderen einen Schaden zufügt, ist zum Ersatz dieses Schadens verpflichtet.</a:t>
            </a:r>
          </a:p>
        </p:txBody>
      </p:sp>
      <p:sp>
        <p:nvSpPr>
          <p:cNvPr id="9" name="Rechteck 9"/>
          <p:cNvSpPr txBox="1">
            <a:spLocks noChangeArrowheads="1"/>
          </p:cNvSpPr>
          <p:nvPr/>
        </p:nvSpPr>
        <p:spPr bwMode="auto">
          <a:xfrm>
            <a:off x="2628071" y="3133518"/>
            <a:ext cx="4806534" cy="704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32485" rIns="32485" anchor="ctr">
            <a:spAutoFit/>
          </a:bodyPr>
          <a:lstStyle>
            <a:lvl1pPr marL="342900" indent="-342900">
              <a:defRPr sz="1600" b="1">
                <a:solidFill>
                  <a:srgbClr val="000000"/>
                </a:solidFill>
                <a:latin typeface="Arial" panose="020B0604020202020204" pitchFamily="34" charset="0"/>
              </a:defRPr>
            </a:lvl1pPr>
            <a:lvl2pPr>
              <a:defRPr sz="1600" b="1">
                <a:solidFill>
                  <a:srgbClr val="000000"/>
                </a:solidFill>
                <a:latin typeface="Arial" panose="020B0604020202020204" pitchFamily="34" charset="0"/>
              </a:defRPr>
            </a:lvl2pPr>
            <a:lvl3pPr marL="1143000" indent="-228600">
              <a:defRPr sz="1600" b="1">
                <a:solidFill>
                  <a:srgbClr val="000000"/>
                </a:solidFill>
                <a:latin typeface="Arial" panose="020B0604020202020204" pitchFamily="34" charset="0"/>
              </a:defRPr>
            </a:lvl3pPr>
            <a:lvl4pPr marL="1600200" indent="-228600">
              <a:defRPr sz="1600" b="1">
                <a:solidFill>
                  <a:srgbClr val="000000"/>
                </a:solidFill>
                <a:latin typeface="Arial" panose="020B0604020202020204" pitchFamily="34" charset="0"/>
              </a:defRPr>
            </a:lvl4pPr>
            <a:lvl5pPr marL="2057400" indent="-228600">
              <a:defRPr sz="1600" b="1">
                <a:solidFill>
                  <a:srgbClr val="000000"/>
                </a:solidFill>
                <a:latin typeface="Arial" panose="020B0604020202020204" pitchFamily="34" charset="0"/>
              </a:defRPr>
            </a:lvl5pPr>
            <a:lvl6pPr marL="2514600" indent="-228600" eaLnBrk="0" fontAlgn="base" hangingPunct="0">
              <a:spcBef>
                <a:spcPct val="0"/>
              </a:spcBef>
              <a:spcAft>
                <a:spcPct val="0"/>
              </a:spcAft>
              <a:defRPr sz="1600" b="1">
                <a:solidFill>
                  <a:srgbClr val="000000"/>
                </a:solidFill>
                <a:latin typeface="Arial" panose="020B0604020202020204" pitchFamily="34" charset="0"/>
              </a:defRPr>
            </a:lvl6pPr>
            <a:lvl7pPr marL="2971800" indent="-228600" eaLnBrk="0" fontAlgn="base" hangingPunct="0">
              <a:spcBef>
                <a:spcPct val="0"/>
              </a:spcBef>
              <a:spcAft>
                <a:spcPct val="0"/>
              </a:spcAft>
              <a:defRPr sz="1600" b="1">
                <a:solidFill>
                  <a:srgbClr val="000000"/>
                </a:solidFill>
                <a:latin typeface="Arial" panose="020B0604020202020204" pitchFamily="34" charset="0"/>
              </a:defRPr>
            </a:lvl7pPr>
            <a:lvl8pPr marL="3429000" indent="-228600" eaLnBrk="0" fontAlgn="base" hangingPunct="0">
              <a:spcBef>
                <a:spcPct val="0"/>
              </a:spcBef>
              <a:spcAft>
                <a:spcPct val="0"/>
              </a:spcAft>
              <a:defRPr sz="1600" b="1">
                <a:solidFill>
                  <a:srgbClr val="000000"/>
                </a:solidFill>
                <a:latin typeface="Arial" panose="020B0604020202020204" pitchFamily="34" charset="0"/>
              </a:defRPr>
            </a:lvl8pPr>
            <a:lvl9pPr marL="3886200" indent="-228600" eaLnBrk="0" fontAlgn="base" hangingPunct="0">
              <a:spcBef>
                <a:spcPct val="0"/>
              </a:spcBef>
              <a:spcAft>
                <a:spcPct val="0"/>
              </a:spcAft>
              <a:defRPr sz="1600" b="1">
                <a:solidFill>
                  <a:srgbClr val="000000"/>
                </a:solidFill>
                <a:latin typeface="Arial" panose="020B0604020202020204" pitchFamily="34" charset="0"/>
              </a:defRPr>
            </a:lvl9pPr>
          </a:lstStyle>
          <a:p>
            <a:pPr marL="135000" lvl="1">
              <a:buSzPct val="100000"/>
            </a:pPr>
            <a:r>
              <a:rPr lang="de-DE" altLang="de-DE" sz="1706" b="0" dirty="0">
                <a:solidFill>
                  <a:schemeClr val="tx2"/>
                </a:solidFill>
                <a:latin typeface="+mj-lt"/>
              </a:rPr>
              <a:t>Rechtsschutzversicherung</a:t>
            </a:r>
            <a:r>
              <a:rPr lang="de-DE" altLang="de-DE" sz="1990" b="0" dirty="0">
                <a:solidFill>
                  <a:schemeClr val="tx2"/>
                </a:solidFill>
                <a:latin typeface="+mj-lt"/>
              </a:rPr>
              <a:t>                </a:t>
            </a:r>
            <a:br>
              <a:rPr lang="de-DE" altLang="de-DE" sz="1990" b="0" dirty="0">
                <a:solidFill>
                  <a:schemeClr val="tx2"/>
                </a:solidFill>
                <a:latin typeface="+mj-lt"/>
              </a:rPr>
            </a:br>
            <a:r>
              <a:rPr lang="de-DE" altLang="de-DE" sz="995" b="0" dirty="0">
                <a:solidFill>
                  <a:schemeClr val="tx2"/>
                </a:solidFill>
                <a:latin typeface="+mj-lt"/>
              </a:rPr>
              <a:t>Schadenersatz-Rechtsschutz, Arbeits-Rechtsschutz, Sozial-Rechtsschutz, Spezial-Straf-Rechtsschutz </a:t>
            </a:r>
          </a:p>
        </p:txBody>
      </p:sp>
      <p:sp>
        <p:nvSpPr>
          <p:cNvPr id="10" name="Rechteck 10"/>
          <p:cNvSpPr txBox="1"/>
          <p:nvPr/>
        </p:nvSpPr>
        <p:spPr>
          <a:xfrm>
            <a:off x="2617797" y="4145114"/>
            <a:ext cx="5055157" cy="507960"/>
          </a:xfrm>
          <a:prstGeom prst="rect">
            <a:avLst/>
          </a:prstGeom>
          <a:ln w="12700">
            <a:miter lim="400000"/>
          </a:ln>
          <a:extLst>
            <a:ext uri="{C572A759-6A51-4108-AA02-DFA0A04FC94B}"/>
          </a:extLst>
        </p:spPr>
        <p:txBody>
          <a:bodyPr wrap="square" lIns="32485" rIns="32485" anchor="ctr">
            <a:spAutoFit/>
          </a:bodyPr>
          <a:lstStyle/>
          <a:p>
            <a:pPr marL="135000" lvl="5">
              <a:buSzPct val="100000"/>
              <a:defRPr sz="2400" b="0">
                <a:latin typeface="+mn-lt"/>
                <a:ea typeface="+mn-ea"/>
                <a:cs typeface="+mn-cs"/>
                <a:sym typeface="Helvetica"/>
              </a:defRPr>
            </a:pPr>
            <a:r>
              <a:rPr sz="1706" dirty="0" err="1">
                <a:solidFill>
                  <a:schemeClr val="tx2"/>
                </a:solidFill>
                <a:latin typeface="+mj-lt"/>
                <a:ea typeface="+mj-ea"/>
                <a:cs typeface="+mj-cs"/>
                <a:sym typeface="Arial"/>
              </a:rPr>
              <a:t>Kraftfahrtversicherung</a:t>
            </a:r>
            <a:r>
              <a:rPr sz="1706" dirty="0">
                <a:solidFill>
                  <a:schemeClr val="tx2"/>
                </a:solidFill>
                <a:latin typeface="+mj-lt"/>
                <a:ea typeface="+mj-ea"/>
                <a:cs typeface="+mj-cs"/>
                <a:sym typeface="Arial"/>
              </a:rPr>
              <a:t> </a:t>
            </a:r>
          </a:p>
          <a:p>
            <a:pPr marL="135000" lvl="5">
              <a:defRPr sz="1400" b="0"/>
            </a:pPr>
            <a:r>
              <a:rPr sz="995" dirty="0" err="1">
                <a:solidFill>
                  <a:schemeClr val="tx2"/>
                </a:solidFill>
                <a:latin typeface="+mj-lt"/>
              </a:rPr>
              <a:t>Rabattverlust</a:t>
            </a:r>
            <a:r>
              <a:rPr sz="995" dirty="0">
                <a:solidFill>
                  <a:schemeClr val="tx2"/>
                </a:solidFill>
                <a:latin typeface="+mj-lt"/>
              </a:rPr>
              <a:t>, </a:t>
            </a:r>
            <a:r>
              <a:rPr sz="995" dirty="0" err="1">
                <a:solidFill>
                  <a:schemeClr val="tx2"/>
                </a:solidFill>
                <a:latin typeface="+mj-lt"/>
              </a:rPr>
              <a:t>Kaskoversicherung</a:t>
            </a:r>
            <a:r>
              <a:rPr sz="995" dirty="0">
                <a:solidFill>
                  <a:schemeClr val="tx2"/>
                </a:solidFill>
                <a:latin typeface="+mj-lt"/>
              </a:rPr>
              <a:t>                                                                                                                                                                                                                                                                                                                                                                                                                                                                                                                                                                                                                                                                                                                                                                                                                                                                                                                                                                                                                                                                                   </a:t>
            </a:r>
          </a:p>
        </p:txBody>
      </p:sp>
      <p:pic>
        <p:nvPicPr>
          <p:cNvPr id="18" name="Bild 5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gray">
          <a:xfrm>
            <a:off x="2129859" y="2316881"/>
            <a:ext cx="417599" cy="391821"/>
          </a:xfrm>
          <a:prstGeom prst="rect">
            <a:avLst/>
          </a:prstGeom>
        </p:spPr>
      </p:pic>
      <p:pic>
        <p:nvPicPr>
          <p:cNvPr id="19" name="Bild 5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gray">
          <a:xfrm>
            <a:off x="2136283" y="3273968"/>
            <a:ext cx="451797" cy="423908"/>
          </a:xfrm>
          <a:prstGeom prst="rect">
            <a:avLst/>
          </a:prstGeom>
        </p:spPr>
      </p:pic>
      <p:pic>
        <p:nvPicPr>
          <p:cNvPr id="24" name="Bild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gray">
          <a:xfrm>
            <a:off x="2141668" y="4237093"/>
            <a:ext cx="405790" cy="380741"/>
          </a:xfrm>
          <a:prstGeom prst="rect">
            <a:avLst/>
          </a:prstGeom>
        </p:spPr>
      </p:pic>
      <p:pic>
        <p:nvPicPr>
          <p:cNvPr id="26" name="Bild 7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gray">
          <a:xfrm>
            <a:off x="2136283" y="1438128"/>
            <a:ext cx="457967" cy="429698"/>
          </a:xfrm>
          <a:prstGeom prst="rect">
            <a:avLst/>
          </a:prstGeom>
        </p:spPr>
      </p:pic>
    </p:spTree>
    <p:extLst>
      <p:ext uri="{BB962C8B-B14F-4D97-AF65-F5344CB8AC3E}">
        <p14:creationId xmlns:p14="http://schemas.microsoft.com/office/powerpoint/2010/main" val="1311022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bwMode="gray">
          <a:xfrm>
            <a:off x="167526" y="1112973"/>
            <a:ext cx="8801813" cy="3212447"/>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sp>
        <p:nvSpPr>
          <p:cNvPr id="18" name="Textfeld 5"/>
          <p:cNvSpPr txBox="1"/>
          <p:nvPr/>
        </p:nvSpPr>
        <p:spPr>
          <a:xfrm>
            <a:off x="262673" y="1201111"/>
            <a:ext cx="8467789" cy="3516345"/>
          </a:xfrm>
          <a:prstGeom prst="rect">
            <a:avLst/>
          </a:prstGeom>
          <a:ln w="12700">
            <a:miter lim="400000"/>
          </a:ln>
          <a:extLst>
            <a:ext uri="{C572A759-6A51-4108-AA02-DFA0A04FC94B}">
              <ma14:wrappingTextBoxFlag xmlns:ma14="http://schemas.microsoft.com/office/mac/drawingml/2011/main" xmlns="" val="1"/>
            </a:ext>
          </a:extLst>
        </p:spPr>
        <p:txBody>
          <a:bodyPr wrap="square" lIns="34289" tIns="34289" rIns="34289" bIns="34289">
            <a:spAutoFit/>
          </a:bodyPr>
          <a:lstStyle/>
          <a:p>
            <a:pPr marL="916869" lvl="2" indent="-171450">
              <a:buFont typeface="Arial" panose="020B0604020202020204" pitchFamily="34" charset="0"/>
              <a:buChar char="•"/>
            </a:pPr>
            <a:r>
              <a:rPr sz="1400" dirty="0" err="1">
                <a:solidFill>
                  <a:schemeClr val="tx2"/>
                </a:solidFill>
                <a:latin typeface="+mn-lt"/>
                <a:cs typeface="Arial" panose="020B0604020202020204" pitchFamily="34" charset="0"/>
              </a:rPr>
              <a:t>Landesfeuerwehrverband</a:t>
            </a:r>
            <a:r>
              <a:rPr sz="1400" dirty="0">
                <a:solidFill>
                  <a:schemeClr val="tx2"/>
                </a:solidFill>
                <a:latin typeface="+mn-lt"/>
                <a:cs typeface="Arial" panose="020B0604020202020204" pitchFamily="34" charset="0"/>
              </a:rPr>
              <a:t> Saarland </a:t>
            </a:r>
            <a:r>
              <a:rPr sz="1400" dirty="0" err="1">
                <a:solidFill>
                  <a:schemeClr val="tx2"/>
                </a:solidFill>
                <a:latin typeface="+mn-lt"/>
                <a:cs typeface="Arial" panose="020B0604020202020204" pitchFamily="34" charset="0"/>
              </a:rPr>
              <a:t>e.V</a:t>
            </a:r>
            <a:r>
              <a:rPr sz="1400" dirty="0">
                <a:solidFill>
                  <a:schemeClr val="tx2"/>
                </a:solidFill>
                <a:latin typeface="+mn-lt"/>
                <a:cs typeface="Arial" panose="020B0604020202020204" pitchFamily="34" charset="0"/>
              </a:rPr>
              <a:t>. (LFV)</a:t>
            </a:r>
            <a:endParaRPr lang="de-DE" sz="1400" dirty="0">
              <a:solidFill>
                <a:schemeClr val="tx2"/>
              </a:solidFill>
              <a:latin typeface="+mn-lt"/>
              <a:cs typeface="Arial" panose="020B0604020202020204" pitchFamily="34" charset="0"/>
            </a:endParaRPr>
          </a:p>
          <a:p>
            <a:pPr marL="916869" lvl="2" indent="-171450">
              <a:buFont typeface="Arial" panose="020B0604020202020204" pitchFamily="34" charset="0"/>
              <a:buChar char="•"/>
            </a:pPr>
            <a:r>
              <a:rPr lang="de-DE" sz="1400" dirty="0">
                <a:solidFill>
                  <a:schemeClr val="tx2"/>
                </a:solidFill>
                <a:latin typeface="+mn-lt"/>
                <a:cs typeface="Arial" panose="020B0604020202020204" pitchFamily="34" charset="0"/>
              </a:rPr>
              <a:t>seine </a:t>
            </a:r>
            <a:r>
              <a:rPr sz="1400" dirty="0" err="1">
                <a:solidFill>
                  <a:schemeClr val="tx2"/>
                </a:solidFill>
                <a:latin typeface="+mn-lt"/>
                <a:cs typeface="Arial" panose="020B0604020202020204" pitchFamily="34" charset="0"/>
              </a:rPr>
              <a:t>gesetzliche</a:t>
            </a:r>
            <a:r>
              <a:rPr lang="de-DE" sz="1400" dirty="0">
                <a:solidFill>
                  <a:schemeClr val="tx2"/>
                </a:solidFill>
                <a:latin typeface="+mn-lt"/>
                <a:cs typeface="Arial" panose="020B0604020202020204" pitchFamily="34" charset="0"/>
              </a:rPr>
              <a:t>n</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Vertreter</a:t>
            </a:r>
            <a:r>
              <a:rPr sz="1400" dirty="0">
                <a:solidFill>
                  <a:schemeClr val="tx2"/>
                </a:solidFill>
                <a:latin typeface="+mn-lt"/>
                <a:cs typeface="Arial" panose="020B0604020202020204" pitchFamily="34" charset="0"/>
              </a:rPr>
              <a:t>,</a:t>
            </a:r>
            <a:r>
              <a:rPr lang="de-DE" sz="1400" dirty="0">
                <a:solidFill>
                  <a:schemeClr val="tx2"/>
                </a:solidFill>
                <a:latin typeface="+mn-lt"/>
                <a:cs typeface="Arial" panose="020B0604020202020204" pitchFamily="34" charset="0"/>
              </a:rPr>
              <a:t> </a:t>
            </a:r>
          </a:p>
          <a:p>
            <a:pPr marL="916869" lvl="2" indent="-171450">
              <a:buFont typeface="Arial" panose="020B0604020202020204" pitchFamily="34" charset="0"/>
              <a:buChar char="•"/>
            </a:pPr>
            <a:r>
              <a:rPr sz="1400" dirty="0" err="1">
                <a:solidFill>
                  <a:schemeClr val="tx2"/>
                </a:solidFill>
                <a:latin typeface="+mn-lt"/>
                <a:cs typeface="Arial" panose="020B0604020202020204" pitchFamily="34" charset="0"/>
              </a:rPr>
              <a:t>Angestellte</a:t>
            </a:r>
            <a:r>
              <a:rPr sz="1400" dirty="0">
                <a:solidFill>
                  <a:schemeClr val="tx2"/>
                </a:solidFill>
                <a:latin typeface="+mn-lt"/>
                <a:cs typeface="Arial" panose="020B0604020202020204" pitchFamily="34" charset="0"/>
              </a:rPr>
              <a:t> und </a:t>
            </a:r>
            <a:r>
              <a:rPr sz="1400" dirty="0" err="1">
                <a:solidFill>
                  <a:schemeClr val="tx2"/>
                </a:solidFill>
                <a:latin typeface="+mn-lt"/>
                <a:cs typeface="Arial" panose="020B0604020202020204" pitchFamily="34" charset="0"/>
              </a:rPr>
              <a:t>Mitglieder</a:t>
            </a:r>
            <a:r>
              <a:rPr sz="1400" dirty="0">
                <a:solidFill>
                  <a:schemeClr val="tx2"/>
                </a:solidFill>
                <a:latin typeface="+mn-lt"/>
                <a:cs typeface="Arial" panose="020B0604020202020204" pitchFamily="34" charset="0"/>
              </a:rPr>
              <a:t> des LFV, </a:t>
            </a:r>
            <a:endParaRPr lang="de-DE" sz="1400" dirty="0">
              <a:solidFill>
                <a:schemeClr val="tx2"/>
              </a:solidFill>
              <a:latin typeface="+mn-lt"/>
              <a:cs typeface="Arial" panose="020B0604020202020204" pitchFamily="34" charset="0"/>
            </a:endParaRPr>
          </a:p>
          <a:p>
            <a:pPr lvl="3"/>
            <a:br>
              <a:rPr lang="de-DE" sz="1400" dirty="0">
                <a:solidFill>
                  <a:schemeClr val="tx2"/>
                </a:solidFill>
                <a:latin typeface="+mn-lt"/>
                <a:cs typeface="Arial" panose="020B0604020202020204" pitchFamily="34" charset="0"/>
              </a:rPr>
            </a:br>
            <a:r>
              <a:rPr sz="1400" dirty="0" err="1">
                <a:solidFill>
                  <a:schemeClr val="tx2"/>
                </a:solidFill>
                <a:latin typeface="+mn-lt"/>
                <a:cs typeface="Arial" panose="020B0604020202020204" pitchFamily="34" charset="0"/>
              </a:rPr>
              <a:t>soweit</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diese</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für</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Aufgaben</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tätig</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sind</a:t>
            </a:r>
            <a:r>
              <a:rPr sz="1400" dirty="0">
                <a:solidFill>
                  <a:schemeClr val="tx2"/>
                </a:solidFill>
                <a:latin typeface="+mn-lt"/>
                <a:cs typeface="Arial" panose="020B0604020202020204" pitchFamily="34" charset="0"/>
              </a:rPr>
              <a:t>, die </a:t>
            </a:r>
            <a:r>
              <a:rPr sz="1400" dirty="0" err="1">
                <a:solidFill>
                  <a:schemeClr val="tx2"/>
                </a:solidFill>
                <a:latin typeface="+mn-lt"/>
                <a:cs typeface="Arial" panose="020B0604020202020204" pitchFamily="34" charset="0"/>
              </a:rPr>
              <a:t>ihnen</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im</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Rahmen</a:t>
            </a:r>
            <a:r>
              <a:rPr sz="1400" dirty="0">
                <a:solidFill>
                  <a:schemeClr val="tx2"/>
                </a:solidFill>
                <a:latin typeface="+mn-lt"/>
                <a:cs typeface="Arial" panose="020B0604020202020204" pitchFamily="34" charset="0"/>
              </a:rPr>
              <a:t> der </a:t>
            </a:r>
            <a:r>
              <a:rPr sz="1400" dirty="0" err="1">
                <a:solidFill>
                  <a:schemeClr val="tx2"/>
                </a:solidFill>
                <a:latin typeface="+mn-lt"/>
                <a:cs typeface="Arial" panose="020B0604020202020204" pitchFamily="34" charset="0"/>
              </a:rPr>
              <a:t>Satzung</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obliegen</a:t>
            </a:r>
            <a:r>
              <a:rPr sz="1400" dirty="0">
                <a:solidFill>
                  <a:schemeClr val="tx2"/>
                </a:solidFill>
                <a:latin typeface="+mn-lt"/>
                <a:cs typeface="Arial" panose="020B0604020202020204" pitchFamily="34" charset="0"/>
              </a:rPr>
              <a:t> und </a:t>
            </a:r>
            <a:r>
              <a:rPr sz="1400" dirty="0" err="1">
                <a:solidFill>
                  <a:schemeClr val="tx2"/>
                </a:solidFill>
                <a:latin typeface="+mn-lt"/>
                <a:cs typeface="Arial" panose="020B0604020202020204" pitchFamily="34" charset="0"/>
              </a:rPr>
              <a:t>darüber</a:t>
            </a:r>
            <a:r>
              <a:rPr sz="1400" dirty="0">
                <a:solidFill>
                  <a:schemeClr val="tx2"/>
                </a:solidFill>
                <a:latin typeface="+mn-lt"/>
                <a:cs typeface="Arial" panose="020B0604020202020204" pitchFamily="34" charset="0"/>
              </a:rPr>
              <a:t> </a:t>
            </a:r>
            <a:r>
              <a:rPr lang="de-DE"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hinaus</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bei</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Ausübung</a:t>
            </a:r>
            <a:r>
              <a:rPr sz="1400" dirty="0">
                <a:solidFill>
                  <a:schemeClr val="tx2"/>
                </a:solidFill>
                <a:latin typeface="+mn-lt"/>
                <a:cs typeface="Arial" panose="020B0604020202020204" pitchFamily="34" charset="0"/>
              </a:rPr>
              <a:t> von </a:t>
            </a:r>
            <a:r>
              <a:rPr sz="1400" dirty="0" err="1">
                <a:solidFill>
                  <a:schemeClr val="tx2"/>
                </a:solidFill>
                <a:latin typeface="+mn-lt"/>
                <a:cs typeface="Arial" panose="020B0604020202020204" pitchFamily="34" charset="0"/>
              </a:rPr>
              <a:t>Tätigkeiten</a:t>
            </a:r>
            <a:r>
              <a:rPr sz="1400" dirty="0">
                <a:solidFill>
                  <a:schemeClr val="tx2"/>
                </a:solidFill>
                <a:latin typeface="+mn-lt"/>
                <a:cs typeface="Arial" panose="020B0604020202020204" pitchFamily="34" charset="0"/>
              </a:rPr>
              <a:t>, die </a:t>
            </a:r>
            <a:r>
              <a:rPr sz="1400" dirty="0" err="1">
                <a:solidFill>
                  <a:schemeClr val="tx2"/>
                </a:solidFill>
                <a:latin typeface="+mn-lt"/>
                <a:cs typeface="Arial" panose="020B0604020202020204" pitchFamily="34" charset="0"/>
              </a:rPr>
              <a:t>nach</a:t>
            </a:r>
            <a:r>
              <a:rPr sz="1400" dirty="0">
                <a:solidFill>
                  <a:schemeClr val="tx2"/>
                </a:solidFill>
                <a:latin typeface="+mn-lt"/>
                <a:cs typeface="Arial" panose="020B0604020202020204" pitchFamily="34" charset="0"/>
              </a:rPr>
              <a:t> den </a:t>
            </a:r>
            <a:r>
              <a:rPr sz="1400" dirty="0" err="1">
                <a:solidFill>
                  <a:schemeClr val="tx2"/>
                </a:solidFill>
                <a:latin typeface="+mn-lt"/>
                <a:cs typeface="Arial" panose="020B0604020202020204" pitchFamily="34" charset="0"/>
              </a:rPr>
              <a:t>gesetzlichen</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Bestimmungen</a:t>
            </a:r>
            <a:r>
              <a:rPr sz="1400" dirty="0">
                <a:solidFill>
                  <a:schemeClr val="tx2"/>
                </a:solidFill>
                <a:latin typeface="+mn-lt"/>
                <a:cs typeface="Arial" panose="020B0604020202020204" pitchFamily="34" charset="0"/>
              </a:rPr>
              <a:t> den </a:t>
            </a:r>
            <a:r>
              <a:rPr sz="1400" dirty="0" err="1">
                <a:solidFill>
                  <a:schemeClr val="tx2"/>
                </a:solidFill>
                <a:latin typeface="+mn-lt"/>
                <a:cs typeface="Arial" panose="020B0604020202020204" pitchFamily="34" charset="0"/>
              </a:rPr>
              <a:t>Feuerwehrangehörigen</a:t>
            </a:r>
            <a:r>
              <a:rPr sz="1400" dirty="0">
                <a:solidFill>
                  <a:schemeClr val="tx2"/>
                </a:solidFill>
                <a:latin typeface="+mn-lt"/>
                <a:cs typeface="Arial" panose="020B0604020202020204" pitchFamily="34" charset="0"/>
              </a:rPr>
              <a:t> der </a:t>
            </a:r>
            <a:r>
              <a:rPr sz="1400" dirty="0" err="1">
                <a:solidFill>
                  <a:schemeClr val="tx2"/>
                </a:solidFill>
                <a:latin typeface="+mn-lt"/>
                <a:cs typeface="Arial" panose="020B0604020202020204" pitchFamily="34" charset="0"/>
              </a:rPr>
              <a:t>gemeindlichen</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Feuerwehren</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auferlegt</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sind</a:t>
            </a:r>
            <a:r>
              <a:rPr sz="1400" dirty="0">
                <a:solidFill>
                  <a:schemeClr val="tx2"/>
                </a:solidFill>
                <a:latin typeface="+mn-lt"/>
                <a:cs typeface="Arial" panose="020B0604020202020204" pitchFamily="34" charset="0"/>
              </a:rPr>
              <a:t>,</a:t>
            </a:r>
          </a:p>
          <a:p>
            <a:pPr marL="916869" lvl="2" indent="-171450">
              <a:buFont typeface="Arial" panose="020B0604020202020204" pitchFamily="34" charset="0"/>
              <a:buChar char="•"/>
              <a:defRPr b="0"/>
            </a:pPr>
            <a:endParaRPr sz="1400" dirty="0">
              <a:solidFill>
                <a:schemeClr val="tx2"/>
              </a:solidFill>
              <a:latin typeface="+mn-lt"/>
              <a:cs typeface="Arial" panose="020B0604020202020204" pitchFamily="34" charset="0"/>
            </a:endParaRPr>
          </a:p>
          <a:p>
            <a:pPr marL="916869" lvl="2" indent="-171450">
              <a:buFont typeface="Arial" panose="020B0604020202020204" pitchFamily="34" charset="0"/>
              <a:buChar char="•"/>
            </a:pPr>
            <a:r>
              <a:rPr sz="1400" dirty="0" err="1">
                <a:solidFill>
                  <a:schemeClr val="tx2"/>
                </a:solidFill>
                <a:latin typeface="+mn-lt"/>
                <a:cs typeface="Arial" panose="020B0604020202020204" pitchFamily="34" charset="0"/>
              </a:rPr>
              <a:t>Bezirks</a:t>
            </a:r>
            <a:r>
              <a:rPr sz="1400" dirty="0">
                <a:solidFill>
                  <a:schemeClr val="tx2"/>
                </a:solidFill>
                <a:latin typeface="+mn-lt"/>
                <a:cs typeface="Arial" panose="020B0604020202020204" pitchFamily="34" charset="0"/>
              </a:rPr>
              <a:t>- und </a:t>
            </a:r>
            <a:r>
              <a:rPr sz="1400" dirty="0" err="1">
                <a:solidFill>
                  <a:schemeClr val="tx2"/>
                </a:solidFill>
                <a:latin typeface="+mn-lt"/>
                <a:cs typeface="Arial" panose="020B0604020202020204" pitchFamily="34" charset="0"/>
              </a:rPr>
              <a:t>Kreisverbände</a:t>
            </a:r>
            <a:r>
              <a:rPr sz="1400" dirty="0">
                <a:solidFill>
                  <a:schemeClr val="tx2"/>
                </a:solidFill>
                <a:latin typeface="+mn-lt"/>
                <a:cs typeface="Arial" panose="020B0604020202020204" pitchFamily="34" charset="0"/>
              </a:rPr>
              <a:t> des LFV</a:t>
            </a:r>
            <a:r>
              <a:rPr lang="de-DE"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sowie</a:t>
            </a:r>
            <a:r>
              <a:rPr sz="1400" dirty="0">
                <a:solidFill>
                  <a:schemeClr val="tx2"/>
                </a:solidFill>
                <a:latin typeface="+mn-lt"/>
                <a:cs typeface="Arial" panose="020B0604020202020204" pitchFamily="34" charset="0"/>
              </a:rPr>
              <a:t> die </a:t>
            </a:r>
            <a:r>
              <a:rPr sz="1400" dirty="0" err="1">
                <a:solidFill>
                  <a:schemeClr val="tx2"/>
                </a:solidFill>
                <a:latin typeface="+mn-lt"/>
                <a:cs typeface="Arial" panose="020B0604020202020204" pitchFamily="34" charset="0"/>
              </a:rPr>
              <a:t>örtlichen</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Feuerwehrvereinigungen</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mit</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ihren</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gesetzlichen</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Vertretern</a:t>
            </a:r>
            <a:r>
              <a:rPr sz="1400" dirty="0">
                <a:solidFill>
                  <a:schemeClr val="tx2"/>
                </a:solidFill>
                <a:latin typeface="+mn-lt"/>
                <a:cs typeface="Arial" panose="020B0604020202020204" pitchFamily="34" charset="0"/>
              </a:rPr>
              <a:t> und </a:t>
            </a:r>
            <a:r>
              <a:rPr sz="1400" dirty="0" err="1">
                <a:solidFill>
                  <a:schemeClr val="tx2"/>
                </a:solidFill>
                <a:latin typeface="+mn-lt"/>
                <a:cs typeface="Arial" panose="020B0604020202020204" pitchFamily="34" charset="0"/>
              </a:rPr>
              <a:t>Angestellten</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soweit</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diese</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Vereinigungen</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dieser</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Vereinbarung</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beigetreten</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sind</a:t>
            </a:r>
            <a:r>
              <a:rPr sz="1400" dirty="0">
                <a:solidFill>
                  <a:schemeClr val="tx2"/>
                </a:solidFill>
                <a:latin typeface="+mn-lt"/>
                <a:cs typeface="Arial" panose="020B0604020202020204" pitchFamily="34" charset="0"/>
              </a:rPr>
              <a:t>,</a:t>
            </a:r>
          </a:p>
          <a:p>
            <a:pPr marL="916869" lvl="2" indent="-171450">
              <a:buFont typeface="Arial" panose="020B0604020202020204" pitchFamily="34" charset="0"/>
              <a:buChar char="•"/>
              <a:defRPr b="0"/>
            </a:pPr>
            <a:endParaRPr sz="1400" dirty="0">
              <a:solidFill>
                <a:schemeClr val="tx2"/>
              </a:solidFill>
              <a:latin typeface="+mn-lt"/>
              <a:cs typeface="Arial" panose="020B0604020202020204" pitchFamily="34" charset="0"/>
            </a:endParaRPr>
          </a:p>
          <a:p>
            <a:pPr marL="916869" lvl="2" indent="-171450">
              <a:buFont typeface="Arial" panose="020B0604020202020204" pitchFamily="34" charset="0"/>
              <a:buChar char="•"/>
              <a:defRPr b="0"/>
            </a:pPr>
            <a:r>
              <a:rPr lang="de-DE" sz="1400" dirty="0" err="1">
                <a:solidFill>
                  <a:schemeClr val="tx2"/>
                </a:solidFill>
                <a:latin typeface="+mn-lt"/>
                <a:cs typeface="Arial" panose="020B0604020202020204" pitchFamily="34" charset="0"/>
              </a:rPr>
              <a:t>d</a:t>
            </a:r>
            <a:r>
              <a:rPr sz="1400" dirty="0" err="1">
                <a:solidFill>
                  <a:schemeClr val="tx2"/>
                </a:solidFill>
                <a:latin typeface="+mn-lt"/>
                <a:cs typeface="Arial" panose="020B0604020202020204" pitchFamily="34" charset="0"/>
              </a:rPr>
              <a:t>azu</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gehören</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auch</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Tätigkeiten</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für</a:t>
            </a:r>
            <a:r>
              <a:rPr sz="1400" dirty="0">
                <a:solidFill>
                  <a:schemeClr val="tx2"/>
                </a:solidFill>
                <a:latin typeface="+mn-lt"/>
                <a:cs typeface="Arial" panose="020B0604020202020204" pitchFamily="34" charset="0"/>
              </a:rPr>
              <a:t> die </a:t>
            </a:r>
            <a:r>
              <a:rPr sz="1400" dirty="0" err="1">
                <a:solidFill>
                  <a:schemeClr val="tx2"/>
                </a:solidFill>
                <a:latin typeface="+mn-lt"/>
                <a:cs typeface="Arial" panose="020B0604020202020204" pitchFamily="34" charset="0"/>
              </a:rPr>
              <a:t>Feuerwehrfördervereine</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soweit</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sie</a:t>
            </a:r>
            <a:r>
              <a:rPr sz="1400" dirty="0">
                <a:solidFill>
                  <a:schemeClr val="tx2"/>
                </a:solidFill>
                <a:latin typeface="+mn-lt"/>
                <a:cs typeface="Arial" panose="020B0604020202020204" pitchFamily="34" charset="0"/>
              </a:rPr>
              <a:t> den</a:t>
            </a:r>
            <a:r>
              <a:rPr lang="de-DE" sz="1400" dirty="0">
                <a:solidFill>
                  <a:schemeClr val="tx2"/>
                </a:solidFill>
                <a:latin typeface="+mn-lt"/>
                <a:cs typeface="Arial" panose="020B0604020202020204" pitchFamily="34" charset="0"/>
              </a:rPr>
              <a:t> </a:t>
            </a:r>
            <a:r>
              <a:rPr sz="1400" dirty="0">
                <a:solidFill>
                  <a:schemeClr val="tx2"/>
                </a:solidFill>
                <a:latin typeface="+mn-lt"/>
                <a:cs typeface="Arial" panose="020B0604020202020204" pitchFamily="34" charset="0"/>
              </a:rPr>
              <a:t>in der </a:t>
            </a:r>
            <a:r>
              <a:rPr sz="1400" dirty="0" err="1">
                <a:solidFill>
                  <a:schemeClr val="tx2"/>
                </a:solidFill>
                <a:latin typeface="+mn-lt"/>
                <a:cs typeface="Arial" panose="020B0604020202020204" pitchFamily="34" charset="0"/>
              </a:rPr>
              <a:t>Satzung</a:t>
            </a:r>
            <a:r>
              <a:rPr sz="1400" dirty="0">
                <a:solidFill>
                  <a:schemeClr val="tx2"/>
                </a:solidFill>
                <a:latin typeface="+mn-lt"/>
                <a:cs typeface="Arial" panose="020B0604020202020204" pitchFamily="34" charset="0"/>
              </a:rPr>
              <a:t> des LFV </a:t>
            </a:r>
            <a:r>
              <a:rPr sz="1400" dirty="0" err="1">
                <a:solidFill>
                  <a:schemeClr val="tx2"/>
                </a:solidFill>
                <a:latin typeface="+mn-lt"/>
                <a:cs typeface="Arial" panose="020B0604020202020204" pitchFamily="34" charset="0"/>
              </a:rPr>
              <a:t>aufgeführten</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Verbandszwecken</a:t>
            </a:r>
            <a:r>
              <a:rPr sz="1400" dirty="0">
                <a:solidFill>
                  <a:schemeClr val="tx2"/>
                </a:solidFill>
                <a:latin typeface="+mn-lt"/>
                <a:cs typeface="Arial" panose="020B0604020202020204" pitchFamily="34" charset="0"/>
              </a:rPr>
              <a:t> </a:t>
            </a:r>
            <a:r>
              <a:rPr sz="1400" dirty="0" err="1">
                <a:solidFill>
                  <a:schemeClr val="tx2"/>
                </a:solidFill>
                <a:latin typeface="+mn-lt"/>
                <a:cs typeface="Arial" panose="020B0604020202020204" pitchFamily="34" charset="0"/>
              </a:rPr>
              <a:t>dienen</a:t>
            </a:r>
            <a:r>
              <a:rPr sz="1400" dirty="0">
                <a:solidFill>
                  <a:schemeClr val="tx2"/>
                </a:solidFill>
                <a:latin typeface="+mn-lt"/>
                <a:cs typeface="Arial" panose="020B0604020202020204" pitchFamily="34" charset="0"/>
              </a:rPr>
              <a:t>.</a:t>
            </a:r>
          </a:p>
          <a:p>
            <a:pPr algn="ctr">
              <a:defRPr>
                <a:solidFill>
                  <a:srgbClr val="FF0000"/>
                </a:solidFill>
              </a:defRPr>
            </a:pPr>
            <a:endParaRPr lang="de-DE" sz="1400" b="1" dirty="0">
              <a:latin typeface="+mn-lt"/>
            </a:endParaRPr>
          </a:p>
          <a:p>
            <a:pPr algn="ctr">
              <a:defRPr>
                <a:solidFill>
                  <a:srgbClr val="FF0000"/>
                </a:solidFill>
              </a:defRPr>
            </a:pPr>
            <a:r>
              <a:rPr lang="de-DE" sz="1400" b="1" dirty="0">
                <a:solidFill>
                  <a:schemeClr val="tx2"/>
                </a:solidFill>
                <a:latin typeface="+mn-lt"/>
                <a:cs typeface="Arial" panose="020B0604020202020204" pitchFamily="34" charset="0"/>
              </a:rPr>
              <a:t>Wichtig: </a:t>
            </a:r>
            <a:r>
              <a:rPr sz="1400" b="1" dirty="0" err="1">
                <a:solidFill>
                  <a:schemeClr val="tx2"/>
                </a:solidFill>
                <a:latin typeface="+mn-lt"/>
                <a:cs typeface="Arial" panose="020B0604020202020204" pitchFamily="34" charset="0"/>
              </a:rPr>
              <a:t>Ausgenommen</a:t>
            </a:r>
            <a:r>
              <a:rPr sz="1400" b="1" dirty="0">
                <a:solidFill>
                  <a:schemeClr val="tx2"/>
                </a:solidFill>
                <a:latin typeface="+mn-lt"/>
                <a:cs typeface="Arial" panose="020B0604020202020204" pitchFamily="34" charset="0"/>
              </a:rPr>
              <a:t> </a:t>
            </a:r>
            <a:r>
              <a:rPr sz="1400" b="1" dirty="0" err="1">
                <a:solidFill>
                  <a:schemeClr val="tx2"/>
                </a:solidFill>
                <a:latin typeface="+mn-lt"/>
                <a:cs typeface="Arial" panose="020B0604020202020204" pitchFamily="34" charset="0"/>
              </a:rPr>
              <a:t>sind</a:t>
            </a:r>
            <a:r>
              <a:rPr sz="1400" b="1" dirty="0">
                <a:solidFill>
                  <a:schemeClr val="tx2"/>
                </a:solidFill>
                <a:latin typeface="+mn-lt"/>
                <a:cs typeface="Arial" panose="020B0604020202020204" pitchFamily="34" charset="0"/>
              </a:rPr>
              <a:t> </a:t>
            </a:r>
            <a:r>
              <a:rPr sz="1400" b="1" dirty="0" err="1">
                <a:solidFill>
                  <a:schemeClr val="tx2"/>
                </a:solidFill>
                <a:latin typeface="+mn-lt"/>
                <a:cs typeface="Arial" panose="020B0604020202020204" pitchFamily="34" charset="0"/>
              </a:rPr>
              <a:t>Tätigkeiten</a:t>
            </a:r>
            <a:r>
              <a:rPr sz="1400" b="1" dirty="0">
                <a:solidFill>
                  <a:schemeClr val="tx2"/>
                </a:solidFill>
                <a:latin typeface="+mn-lt"/>
                <a:cs typeface="Arial" panose="020B0604020202020204" pitchFamily="34" charset="0"/>
              </a:rPr>
              <a:t> </a:t>
            </a:r>
            <a:r>
              <a:rPr sz="1400" b="1" dirty="0" err="1">
                <a:solidFill>
                  <a:schemeClr val="tx2"/>
                </a:solidFill>
                <a:latin typeface="+mn-lt"/>
                <a:cs typeface="Arial" panose="020B0604020202020204" pitchFamily="34" charset="0"/>
              </a:rPr>
              <a:t>mit</a:t>
            </a:r>
            <a:r>
              <a:rPr sz="1400" b="1" dirty="0">
                <a:solidFill>
                  <a:schemeClr val="tx2"/>
                </a:solidFill>
                <a:latin typeface="+mn-lt"/>
                <a:cs typeface="Arial" panose="020B0604020202020204" pitchFamily="34" charset="0"/>
              </a:rPr>
              <a:t> </a:t>
            </a:r>
            <a:r>
              <a:rPr sz="1400" b="1" dirty="0" err="1">
                <a:solidFill>
                  <a:schemeClr val="tx2"/>
                </a:solidFill>
                <a:latin typeface="+mn-lt"/>
                <a:cs typeface="Arial" panose="020B0604020202020204" pitchFamily="34" charset="0"/>
              </a:rPr>
              <a:t>reinem</a:t>
            </a:r>
            <a:r>
              <a:rPr sz="1400" b="1" dirty="0">
                <a:solidFill>
                  <a:schemeClr val="tx2"/>
                </a:solidFill>
                <a:latin typeface="+mn-lt"/>
                <a:cs typeface="Arial" panose="020B0604020202020204" pitchFamily="34" charset="0"/>
              </a:rPr>
              <a:t> </a:t>
            </a:r>
            <a:r>
              <a:rPr sz="1400" b="1" dirty="0" err="1">
                <a:solidFill>
                  <a:schemeClr val="tx2"/>
                </a:solidFill>
                <a:latin typeface="+mn-lt"/>
                <a:cs typeface="Arial" panose="020B0604020202020204" pitchFamily="34" charset="0"/>
              </a:rPr>
              <a:t>Vergnügungscharakter</a:t>
            </a:r>
            <a:r>
              <a:rPr lang="de-DE" sz="1400" b="1" dirty="0">
                <a:solidFill>
                  <a:schemeClr val="tx2"/>
                </a:solidFill>
                <a:latin typeface="+mn-lt"/>
                <a:cs typeface="Arial" panose="020B0604020202020204" pitchFamily="34" charset="0"/>
              </a:rPr>
              <a:t>.</a:t>
            </a:r>
            <a:endParaRPr sz="1400" b="1" dirty="0">
              <a:solidFill>
                <a:schemeClr val="tx2"/>
              </a:solidFill>
              <a:latin typeface="+mn-lt"/>
              <a:cs typeface="Arial" panose="020B0604020202020204" pitchFamily="34" charset="0"/>
            </a:endParaRPr>
          </a:p>
        </p:txBody>
      </p:sp>
      <p:sp>
        <p:nvSpPr>
          <p:cNvPr id="8" name="Titel 1"/>
          <p:cNvSpPr txBox="1">
            <a:spLocks/>
          </p:cNvSpPr>
          <p:nvPr/>
        </p:nvSpPr>
        <p:spPr bwMode="gray">
          <a:xfrm>
            <a:off x="167526" y="233375"/>
            <a:ext cx="7200000" cy="61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621182" rtl="0" eaLnBrk="1" fontAlgn="base" hangingPunct="1">
              <a:spcBef>
                <a:spcPct val="0"/>
              </a:spcBef>
              <a:spcAft>
                <a:spcPct val="0"/>
              </a:spcAft>
              <a:defRPr sz="2000">
                <a:solidFill>
                  <a:schemeClr val="tx2"/>
                </a:solidFill>
                <a:latin typeface="+mj-lt"/>
                <a:ea typeface="Geneva" charset="-128"/>
                <a:cs typeface="+mj-cs"/>
              </a:defRPr>
            </a:lvl1pPr>
            <a:lvl2pPr algn="l" defTabSz="621182" rtl="0" eaLnBrk="1" fontAlgn="base" hangingPunct="1">
              <a:spcBef>
                <a:spcPct val="0"/>
              </a:spcBef>
              <a:spcAft>
                <a:spcPct val="0"/>
              </a:spcAft>
              <a:defRPr sz="2000">
                <a:solidFill>
                  <a:schemeClr val="tx2"/>
                </a:solidFill>
                <a:latin typeface="Arial" charset="0"/>
                <a:ea typeface="Geneva" charset="-128"/>
              </a:defRPr>
            </a:lvl2pPr>
            <a:lvl3pPr algn="l" defTabSz="621182" rtl="0" eaLnBrk="1" fontAlgn="base" hangingPunct="1">
              <a:spcBef>
                <a:spcPct val="0"/>
              </a:spcBef>
              <a:spcAft>
                <a:spcPct val="0"/>
              </a:spcAft>
              <a:defRPr sz="2000">
                <a:solidFill>
                  <a:schemeClr val="tx2"/>
                </a:solidFill>
                <a:latin typeface="Arial" charset="0"/>
                <a:ea typeface="Geneva" charset="-128"/>
              </a:defRPr>
            </a:lvl3pPr>
            <a:lvl4pPr algn="l" defTabSz="621182" rtl="0" eaLnBrk="1" fontAlgn="base" hangingPunct="1">
              <a:spcBef>
                <a:spcPct val="0"/>
              </a:spcBef>
              <a:spcAft>
                <a:spcPct val="0"/>
              </a:spcAft>
              <a:defRPr sz="2000">
                <a:solidFill>
                  <a:schemeClr val="tx2"/>
                </a:solidFill>
                <a:latin typeface="Arial" charset="0"/>
                <a:ea typeface="Geneva" charset="-128"/>
              </a:defRPr>
            </a:lvl4pPr>
            <a:lvl5pPr algn="l" defTabSz="621182" rtl="0" eaLnBrk="1" fontAlgn="base" hangingPunct="1">
              <a:spcBef>
                <a:spcPct val="0"/>
              </a:spcBef>
              <a:spcAft>
                <a:spcPct val="0"/>
              </a:spcAft>
              <a:defRPr sz="2000">
                <a:solidFill>
                  <a:schemeClr val="tx2"/>
                </a:solidFill>
                <a:latin typeface="Arial" charset="0"/>
                <a:ea typeface="Geneva" charset="-128"/>
              </a:defRPr>
            </a:lvl5pPr>
            <a:lvl6pPr marL="372709" algn="l" defTabSz="621182" rtl="0" eaLnBrk="1" fontAlgn="base" hangingPunct="1">
              <a:spcBef>
                <a:spcPct val="0"/>
              </a:spcBef>
              <a:spcAft>
                <a:spcPct val="0"/>
              </a:spcAft>
              <a:defRPr sz="2000">
                <a:solidFill>
                  <a:srgbClr val="003C82"/>
                </a:solidFill>
                <a:latin typeface="Arial" charset="0"/>
              </a:defRPr>
            </a:lvl6pPr>
            <a:lvl7pPr marL="745419" algn="l" defTabSz="621182" rtl="0" eaLnBrk="1" fontAlgn="base" hangingPunct="1">
              <a:spcBef>
                <a:spcPct val="0"/>
              </a:spcBef>
              <a:spcAft>
                <a:spcPct val="0"/>
              </a:spcAft>
              <a:defRPr sz="2000">
                <a:solidFill>
                  <a:srgbClr val="003C82"/>
                </a:solidFill>
                <a:latin typeface="Arial" charset="0"/>
              </a:defRPr>
            </a:lvl7pPr>
            <a:lvl8pPr marL="1118128" algn="l" defTabSz="621182" rtl="0" eaLnBrk="1" fontAlgn="base" hangingPunct="1">
              <a:spcBef>
                <a:spcPct val="0"/>
              </a:spcBef>
              <a:spcAft>
                <a:spcPct val="0"/>
              </a:spcAft>
              <a:defRPr sz="2000">
                <a:solidFill>
                  <a:srgbClr val="003C82"/>
                </a:solidFill>
                <a:latin typeface="Arial" charset="0"/>
              </a:defRPr>
            </a:lvl8pPr>
            <a:lvl9pPr marL="1490838" algn="l" defTabSz="621182" rtl="0" eaLnBrk="1" fontAlgn="base" hangingPunct="1">
              <a:spcBef>
                <a:spcPct val="0"/>
              </a:spcBef>
              <a:spcAft>
                <a:spcPct val="0"/>
              </a:spcAft>
              <a:defRPr sz="2000">
                <a:solidFill>
                  <a:srgbClr val="003C82"/>
                </a:solidFill>
                <a:latin typeface="Arial" charset="0"/>
              </a:defRPr>
            </a:lvl9pPr>
          </a:lstStyle>
          <a:p>
            <a:r>
              <a:rPr lang="de-DE" kern="0" dirty="0"/>
              <a:t>Versicherungsvertrag Landesfeuerwehrverband</a:t>
            </a:r>
          </a:p>
          <a:p>
            <a:r>
              <a:rPr lang="de-DE" kern="0" dirty="0"/>
              <a:t>Versicherte Personen</a:t>
            </a:r>
          </a:p>
        </p:txBody>
      </p:sp>
      <p:pic>
        <p:nvPicPr>
          <p:cNvPr id="4" name="Grafik 3"/>
          <p:cNvPicPr>
            <a:picLocks noChangeAspect="1"/>
          </p:cNvPicPr>
          <p:nvPr/>
        </p:nvPicPr>
        <p:blipFill>
          <a:blip r:embed="rId3"/>
          <a:stretch>
            <a:fillRect/>
          </a:stretch>
        </p:blipFill>
        <p:spPr>
          <a:xfrm>
            <a:off x="262673" y="1300584"/>
            <a:ext cx="631179" cy="586886"/>
          </a:xfrm>
          <a:prstGeom prst="rect">
            <a:avLst/>
          </a:prstGeom>
        </p:spPr>
      </p:pic>
    </p:spTree>
    <p:extLst>
      <p:ext uri="{BB962C8B-B14F-4D97-AF65-F5344CB8AC3E}">
        <p14:creationId xmlns:p14="http://schemas.microsoft.com/office/powerpoint/2010/main" val="745662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bwMode="gray">
          <a:xfrm>
            <a:off x="179512" y="1112973"/>
            <a:ext cx="8801813" cy="3715881"/>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sp>
        <p:nvSpPr>
          <p:cNvPr id="697365" name="Rectangle 21"/>
          <p:cNvSpPr>
            <a:spLocks noGrp="1" noChangeArrowheads="1"/>
          </p:cNvSpPr>
          <p:nvPr>
            <p:ph type="title"/>
          </p:nvPr>
        </p:nvSpPr>
        <p:spPr bwMode="gray"/>
        <p:txBody>
          <a:bodyPr/>
          <a:lstStyle/>
          <a:p>
            <a:r>
              <a:rPr lang="de-DE" altLang="de-DE" dirty="0"/>
              <a:t>Versicherungsvertrag Landesfeuerwehrverband</a:t>
            </a:r>
            <a:br>
              <a:rPr lang="de-DE" altLang="de-DE" dirty="0"/>
            </a:br>
            <a:r>
              <a:rPr lang="de-DE" altLang="de-DE" dirty="0"/>
              <a:t>Unfallversicherung</a:t>
            </a:r>
          </a:p>
        </p:txBody>
      </p:sp>
      <p:sp>
        <p:nvSpPr>
          <p:cNvPr id="2" name="Rechteck 1"/>
          <p:cNvSpPr/>
          <p:nvPr/>
        </p:nvSpPr>
        <p:spPr>
          <a:xfrm>
            <a:off x="167526" y="1333369"/>
            <a:ext cx="8197101" cy="3689472"/>
          </a:xfrm>
          <a:prstGeom prst="rect">
            <a:avLst/>
          </a:prstGeom>
        </p:spPr>
        <p:txBody>
          <a:bodyPr wrap="square">
            <a:spAutoFit/>
          </a:bodyPr>
          <a:lstStyle/>
          <a:p>
            <a:pPr lvl="2"/>
            <a:r>
              <a:rPr lang="de-DE" sz="1400" b="1" dirty="0">
                <a:solidFill>
                  <a:schemeClr val="tx2"/>
                </a:solidFill>
                <a:latin typeface="+mn-lt"/>
                <a:cs typeface="Arial" panose="020B0604020202020204" pitchFamily="34" charset="0"/>
              </a:rPr>
              <a:t>Versichert gelten Unfälle,</a:t>
            </a:r>
            <a:br>
              <a:rPr lang="de-DE" sz="1400" b="1" dirty="0">
                <a:solidFill>
                  <a:schemeClr val="tx2"/>
                </a:solidFill>
                <a:latin typeface="+mn-lt"/>
                <a:cs typeface="Arial" panose="020B0604020202020204" pitchFamily="34" charset="0"/>
              </a:rPr>
            </a:br>
            <a:endParaRPr lang="de-DE" sz="1400" b="1" dirty="0">
              <a:solidFill>
                <a:schemeClr val="tx2"/>
              </a:solidFill>
              <a:latin typeface="+mn-lt"/>
              <a:cs typeface="Arial" panose="020B0604020202020204" pitchFamily="34" charset="0"/>
            </a:endParaRPr>
          </a:p>
          <a:p>
            <a:pPr marL="1031169" lvl="2" indent="-285750">
              <a:buFont typeface="Arial" panose="020B0604020202020204" pitchFamily="34" charset="0"/>
              <a:buChar char="•"/>
            </a:pPr>
            <a:r>
              <a:rPr lang="de-DE" sz="1400" dirty="0">
                <a:solidFill>
                  <a:schemeClr val="tx2"/>
                </a:solidFill>
                <a:latin typeface="+mn-lt"/>
                <a:cs typeface="Arial" panose="020B0604020202020204" pitchFamily="34" charset="0"/>
              </a:rPr>
              <a:t>die die Versicherten während des Einsatzes,</a:t>
            </a:r>
            <a:br>
              <a:rPr lang="de-DE" sz="1400" dirty="0">
                <a:solidFill>
                  <a:schemeClr val="tx2"/>
                </a:solidFill>
                <a:latin typeface="+mn-lt"/>
                <a:cs typeface="Arial" panose="020B0604020202020204" pitchFamily="34" charset="0"/>
              </a:rPr>
            </a:br>
            <a:endParaRPr lang="de-DE" sz="1400" dirty="0">
              <a:solidFill>
                <a:schemeClr val="tx2"/>
              </a:solidFill>
              <a:latin typeface="+mn-lt"/>
              <a:cs typeface="Arial" panose="020B0604020202020204" pitchFamily="34" charset="0"/>
            </a:endParaRPr>
          </a:p>
          <a:p>
            <a:pPr marL="1031169" lvl="2" indent="-285750">
              <a:buFont typeface="Arial" panose="020B0604020202020204" pitchFamily="34" charset="0"/>
              <a:buChar char="•"/>
            </a:pPr>
            <a:r>
              <a:rPr lang="de-DE" sz="1400" dirty="0">
                <a:solidFill>
                  <a:schemeClr val="tx2"/>
                </a:solidFill>
                <a:latin typeface="+mn-lt"/>
                <a:cs typeface="Arial" panose="020B0604020202020204" pitchFamily="34" charset="0"/>
              </a:rPr>
              <a:t>auf dem Wege von und zu den Einsätzen sowie in Ausübung sonstiger Tätigkeiten für den jeweiligen Verband erleiden.</a:t>
            </a:r>
          </a:p>
          <a:p>
            <a:pPr marL="1031169" lvl="2" indent="-285750">
              <a:buFont typeface="Arial" panose="020B0604020202020204" pitchFamily="34" charset="0"/>
              <a:buChar char="•"/>
            </a:pPr>
            <a:endParaRPr lang="de-DE" sz="1400" dirty="0">
              <a:solidFill>
                <a:schemeClr val="tx2"/>
              </a:solidFill>
              <a:latin typeface="+mn-lt"/>
              <a:cs typeface="Arial" panose="020B0604020202020204" pitchFamily="34" charset="0"/>
            </a:endParaRPr>
          </a:p>
          <a:p>
            <a:pPr marL="1031169" lvl="2" indent="-285750">
              <a:buFont typeface="Arial" panose="020B0604020202020204" pitchFamily="34" charset="0"/>
              <a:buChar char="•"/>
            </a:pPr>
            <a:r>
              <a:rPr lang="de-DE" sz="1400" dirty="0">
                <a:solidFill>
                  <a:schemeClr val="tx2"/>
                </a:solidFill>
                <a:latin typeface="+mn-lt"/>
                <a:cs typeface="Arial" panose="020B0604020202020204" pitchFamily="34" charset="0"/>
              </a:rPr>
              <a:t>Zu den sonstigen Tätigkeiten gehören u.a. Übungs- und Ausbildungsveranstaltungen, die Teilnahme an Festveranstaltungen, die Organisation dieser Veranstaltungen sowie Dienstleistungen, die im Zusammenhang mit Veranstaltungen im Sinne und im Interesse des Kreisverbandes oder des Landesfeuerwehrverbandes veranstaltet werden, desgleichen die Teilnahme an Veranstaltungen im Auftrag des jeweiligen Verbandes.</a:t>
            </a:r>
            <a:br>
              <a:rPr lang="de-DE" sz="1400" dirty="0">
                <a:solidFill>
                  <a:schemeClr val="tx2"/>
                </a:solidFill>
                <a:latin typeface="+mn-lt"/>
                <a:cs typeface="Arial" panose="020B0604020202020204" pitchFamily="34" charset="0"/>
              </a:rPr>
            </a:br>
            <a:endParaRPr lang="de-DE" sz="1400" dirty="0">
              <a:solidFill>
                <a:schemeClr val="tx2"/>
              </a:solidFill>
              <a:latin typeface="+mn-lt"/>
              <a:cs typeface="Arial" panose="020B0604020202020204" pitchFamily="34" charset="0"/>
            </a:endParaRPr>
          </a:p>
          <a:p>
            <a:pPr lvl="2"/>
            <a:r>
              <a:rPr lang="de-DE" sz="1400" b="1" dirty="0">
                <a:solidFill>
                  <a:schemeClr val="tx2"/>
                </a:solidFill>
                <a:latin typeface="+mn-lt"/>
                <a:cs typeface="Arial" panose="020B0604020202020204" pitchFamily="34" charset="0"/>
              </a:rPr>
              <a:t>Mitversicherung des unfallunabhängigen Herzinfarktes</a:t>
            </a:r>
            <a:r>
              <a:rPr lang="de-DE" sz="1400" dirty="0">
                <a:solidFill>
                  <a:schemeClr val="tx2"/>
                </a:solidFill>
                <a:latin typeface="+mn-lt"/>
                <a:cs typeface="Arial" panose="020B0604020202020204" pitchFamily="34" charset="0"/>
              </a:rPr>
              <a:t> während eine Einsatzes oder einer Übung - ohne Anrechnung von Vorerkrankungen des Herzens</a:t>
            </a:r>
          </a:p>
          <a:p>
            <a:endParaRPr lang="de-DE" sz="975" dirty="0">
              <a:ea typeface="Times New Roman" panose="02020603050405020304" pitchFamily="18" charset="0"/>
              <a:cs typeface="Arial" panose="020B0604020202020204" pitchFamily="34" charset="0"/>
            </a:endParaRPr>
          </a:p>
        </p:txBody>
      </p:sp>
      <p:pic>
        <p:nvPicPr>
          <p:cNvPr id="9" name="Bild 7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278930" y="1408476"/>
            <a:ext cx="553276" cy="519124"/>
          </a:xfrm>
          <a:prstGeom prst="rect">
            <a:avLst/>
          </a:prstGeom>
        </p:spPr>
      </p:pic>
    </p:spTree>
    <p:extLst>
      <p:ext uri="{BB962C8B-B14F-4D97-AF65-F5344CB8AC3E}">
        <p14:creationId xmlns:p14="http://schemas.microsoft.com/office/powerpoint/2010/main" val="553609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bwMode="gray">
          <a:xfrm>
            <a:off x="179512" y="1112973"/>
            <a:ext cx="8801813" cy="3715881"/>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sp>
        <p:nvSpPr>
          <p:cNvPr id="697365" name="Rectangle 21"/>
          <p:cNvSpPr>
            <a:spLocks noGrp="1" noChangeArrowheads="1"/>
          </p:cNvSpPr>
          <p:nvPr>
            <p:ph type="title"/>
          </p:nvPr>
        </p:nvSpPr>
        <p:spPr bwMode="gray"/>
        <p:txBody>
          <a:bodyPr/>
          <a:lstStyle/>
          <a:p>
            <a:r>
              <a:rPr lang="de-DE" altLang="de-DE" dirty="0"/>
              <a:t>Versicherungsvertrag Landesfeuerwehrverband</a:t>
            </a:r>
            <a:br>
              <a:rPr lang="de-DE" altLang="de-DE" dirty="0"/>
            </a:br>
            <a:r>
              <a:rPr lang="de-DE" altLang="de-DE" dirty="0"/>
              <a:t>Unfallversicherung</a:t>
            </a:r>
          </a:p>
        </p:txBody>
      </p:sp>
      <p:sp>
        <p:nvSpPr>
          <p:cNvPr id="2" name="Rechteck 1"/>
          <p:cNvSpPr/>
          <p:nvPr/>
        </p:nvSpPr>
        <p:spPr>
          <a:xfrm>
            <a:off x="946899" y="1309086"/>
            <a:ext cx="8197101" cy="3816429"/>
          </a:xfrm>
          <a:prstGeom prst="rect">
            <a:avLst/>
          </a:prstGeom>
        </p:spPr>
        <p:txBody>
          <a:bodyPr wrap="square">
            <a:spAutoFit/>
          </a:bodyPr>
          <a:lstStyle/>
          <a:p>
            <a:pPr>
              <a:spcAft>
                <a:spcPts val="0"/>
              </a:spcAft>
            </a:pPr>
            <a:r>
              <a:rPr lang="de-DE" sz="1800" dirty="0">
                <a:solidFill>
                  <a:schemeClr val="tx2"/>
                </a:solidFill>
                <a:latin typeface="+mn-lt"/>
                <a:ea typeface="Times New Roman" panose="02020603050405020304" pitchFamily="18" charset="0"/>
                <a:cs typeface="Arial" panose="020B0604020202020204" pitchFamily="34" charset="0"/>
              </a:rPr>
              <a:t>Versicherungssummen und versicherte Leistungen:</a:t>
            </a:r>
          </a:p>
          <a:p>
            <a:pPr marL="285750" indent="-285750">
              <a:spcAft>
                <a:spcPts val="0"/>
              </a:spcAft>
              <a:buFont typeface="Arial" panose="020B0604020202020204" pitchFamily="34" charset="0"/>
              <a:buChar char="•"/>
            </a:pPr>
            <a:endParaRPr lang="de-DE" sz="1400" dirty="0">
              <a:solidFill>
                <a:schemeClr val="tx2"/>
              </a:solidFill>
              <a:latin typeface="+mn-lt"/>
              <a:ea typeface="Times New Roman" panose="02020603050405020304" pitchFamily="18" charset="0"/>
              <a:cs typeface="Arial" panose="020B0604020202020204" pitchFamily="34" charset="0"/>
            </a:endParaRPr>
          </a:p>
          <a:p>
            <a:pPr>
              <a:spcAft>
                <a:spcPts val="0"/>
              </a:spcAft>
            </a:pPr>
            <a:r>
              <a:rPr lang="de-DE" sz="1400" b="1" dirty="0">
                <a:solidFill>
                  <a:schemeClr val="tx2"/>
                </a:solidFill>
                <a:latin typeface="+mn-lt"/>
                <a:ea typeface="Times New Roman" panose="02020603050405020304" pitchFamily="18" charset="0"/>
                <a:cs typeface="Arial" panose="020B0604020202020204" pitchFamily="34" charset="0"/>
              </a:rPr>
              <a:t>52.000,00 Euro </a:t>
            </a:r>
            <a:r>
              <a:rPr lang="de-DE" sz="1400" dirty="0">
                <a:solidFill>
                  <a:schemeClr val="tx2"/>
                </a:solidFill>
                <a:latin typeface="+mn-lt"/>
                <a:ea typeface="Times New Roman" panose="02020603050405020304" pitchFamily="18" charset="0"/>
                <a:cs typeface="Arial" panose="020B0604020202020204" pitchFamily="34" charset="0"/>
              </a:rPr>
              <a:t>		für Invalidität (ohne Progression)</a:t>
            </a:r>
          </a:p>
          <a:p>
            <a:pPr>
              <a:spcAft>
                <a:spcPts val="0"/>
              </a:spcAft>
            </a:pPr>
            <a:endParaRPr lang="de-DE" sz="1400" dirty="0">
              <a:solidFill>
                <a:schemeClr val="tx2"/>
              </a:solidFill>
              <a:latin typeface="+mn-lt"/>
              <a:ea typeface="Times New Roman" panose="02020603050405020304" pitchFamily="18" charset="0"/>
              <a:cs typeface="Arial" panose="020B0604020202020204" pitchFamily="34" charset="0"/>
            </a:endParaRPr>
          </a:p>
          <a:p>
            <a:pPr>
              <a:spcAft>
                <a:spcPts val="0"/>
              </a:spcAft>
            </a:pPr>
            <a:r>
              <a:rPr lang="de-DE" sz="1400" b="1" dirty="0">
                <a:solidFill>
                  <a:schemeClr val="tx2"/>
                </a:solidFill>
                <a:latin typeface="+mn-lt"/>
                <a:ea typeface="Times New Roman" panose="02020603050405020304" pitchFamily="18" charset="0"/>
                <a:cs typeface="Arial" panose="020B0604020202020204" pitchFamily="34" charset="0"/>
              </a:rPr>
              <a:t>10.000,00 Euro </a:t>
            </a:r>
            <a:r>
              <a:rPr lang="de-DE" sz="1400" dirty="0">
                <a:solidFill>
                  <a:schemeClr val="tx2"/>
                </a:solidFill>
                <a:latin typeface="+mn-lt"/>
                <a:ea typeface="Times New Roman" panose="02020603050405020304" pitchFamily="18" charset="0"/>
                <a:cs typeface="Arial" panose="020B0604020202020204" pitchFamily="34" charset="0"/>
              </a:rPr>
              <a:t>		im Todesfall</a:t>
            </a:r>
          </a:p>
          <a:p>
            <a:pPr>
              <a:spcAft>
                <a:spcPts val="0"/>
              </a:spcAft>
            </a:pPr>
            <a:endParaRPr lang="de-DE" sz="1400" dirty="0">
              <a:solidFill>
                <a:schemeClr val="tx2"/>
              </a:solidFill>
              <a:latin typeface="+mn-lt"/>
              <a:ea typeface="Times New Roman" panose="02020603050405020304" pitchFamily="18" charset="0"/>
              <a:cs typeface="Arial" panose="020B0604020202020204" pitchFamily="34" charset="0"/>
            </a:endParaRPr>
          </a:p>
          <a:p>
            <a:pPr>
              <a:spcAft>
                <a:spcPts val="0"/>
              </a:spcAft>
            </a:pPr>
            <a:r>
              <a:rPr lang="de-DE" sz="1400" b="1" dirty="0">
                <a:solidFill>
                  <a:schemeClr val="tx2"/>
                </a:solidFill>
                <a:ea typeface="Times New Roman" panose="02020603050405020304" pitchFamily="18" charset="0"/>
                <a:cs typeface="Arial" panose="020B0604020202020204" pitchFamily="34" charset="0"/>
              </a:rPr>
              <a:t>       21,00 Euro </a:t>
            </a:r>
            <a:r>
              <a:rPr lang="de-DE" sz="1400" dirty="0">
                <a:solidFill>
                  <a:schemeClr val="tx2"/>
                </a:solidFill>
                <a:ea typeface="Times New Roman" panose="02020603050405020304" pitchFamily="18" charset="0"/>
                <a:cs typeface="Arial" panose="020B0604020202020204" pitchFamily="34" charset="0"/>
              </a:rPr>
              <a:t>		Krankenhaustagegeld</a:t>
            </a:r>
          </a:p>
          <a:p>
            <a:pPr>
              <a:spcAft>
                <a:spcPts val="0"/>
              </a:spcAft>
            </a:pPr>
            <a:endParaRPr lang="de-DE" sz="1400" dirty="0">
              <a:solidFill>
                <a:schemeClr val="tx2"/>
              </a:solidFill>
              <a:ea typeface="Times New Roman" panose="02020603050405020304" pitchFamily="18" charset="0"/>
              <a:cs typeface="Arial" panose="020B0604020202020204" pitchFamily="34" charset="0"/>
            </a:endParaRPr>
          </a:p>
          <a:p>
            <a:pPr>
              <a:spcAft>
                <a:spcPts val="0"/>
              </a:spcAft>
            </a:pPr>
            <a:r>
              <a:rPr lang="de-DE" sz="1400" dirty="0">
                <a:solidFill>
                  <a:schemeClr val="tx2"/>
                </a:solidFill>
                <a:ea typeface="Times New Roman" panose="02020603050405020304" pitchFamily="18" charset="0"/>
                <a:cs typeface="Arial" panose="020B0604020202020204" pitchFamily="34" charset="0"/>
              </a:rPr>
              <a:t>       </a:t>
            </a:r>
            <a:r>
              <a:rPr lang="de-DE" sz="1400" b="1" dirty="0">
                <a:solidFill>
                  <a:schemeClr val="tx2"/>
                </a:solidFill>
                <a:ea typeface="Times New Roman" panose="02020603050405020304" pitchFamily="18" charset="0"/>
                <a:cs typeface="Arial" panose="020B0604020202020204" pitchFamily="34" charset="0"/>
              </a:rPr>
              <a:t>21,00 Euro	</a:t>
            </a:r>
            <a:r>
              <a:rPr lang="de-DE" sz="1400" dirty="0">
                <a:solidFill>
                  <a:schemeClr val="tx2"/>
                </a:solidFill>
                <a:ea typeface="Times New Roman" panose="02020603050405020304" pitchFamily="18" charset="0"/>
                <a:cs typeface="Arial" panose="020B0604020202020204" pitchFamily="34" charset="0"/>
              </a:rPr>
              <a:t>	Genesungsgeld</a:t>
            </a:r>
          </a:p>
          <a:p>
            <a:pPr>
              <a:spcAft>
                <a:spcPts val="0"/>
              </a:spcAft>
            </a:pPr>
            <a:endParaRPr lang="de-DE" sz="1400" dirty="0">
              <a:solidFill>
                <a:schemeClr val="tx2"/>
              </a:solidFill>
              <a:latin typeface="+mn-lt"/>
              <a:ea typeface="Times New Roman" panose="02020603050405020304" pitchFamily="18" charset="0"/>
              <a:cs typeface="Arial" panose="020B0604020202020204" pitchFamily="34" charset="0"/>
            </a:endParaRPr>
          </a:p>
          <a:p>
            <a:pPr>
              <a:spcAft>
                <a:spcPts val="0"/>
              </a:spcAft>
            </a:pPr>
            <a:r>
              <a:rPr lang="de-DE" sz="1400" b="1" dirty="0">
                <a:solidFill>
                  <a:schemeClr val="tx2"/>
                </a:solidFill>
                <a:latin typeface="+mn-lt"/>
                <a:ea typeface="Times New Roman" panose="02020603050405020304" pitchFamily="18" charset="0"/>
                <a:cs typeface="Arial" panose="020B0604020202020204" pitchFamily="34" charset="0"/>
              </a:rPr>
              <a:t>10.000,00 Euro</a:t>
            </a:r>
            <a:r>
              <a:rPr lang="de-DE" sz="1400" dirty="0">
                <a:solidFill>
                  <a:schemeClr val="tx2"/>
                </a:solidFill>
                <a:latin typeface="+mn-lt"/>
                <a:ea typeface="Times New Roman" panose="02020603050405020304" pitchFamily="18" charset="0"/>
                <a:cs typeface="Arial" panose="020B0604020202020204" pitchFamily="34" charset="0"/>
              </a:rPr>
              <a:t>		Bergungskosten</a:t>
            </a:r>
          </a:p>
          <a:p>
            <a:pPr>
              <a:spcAft>
                <a:spcPts val="0"/>
              </a:spcAft>
            </a:pPr>
            <a:endParaRPr lang="de-DE" sz="1400" dirty="0">
              <a:solidFill>
                <a:schemeClr val="tx2"/>
              </a:solidFill>
              <a:latin typeface="+mn-lt"/>
              <a:ea typeface="Times New Roman" panose="02020603050405020304" pitchFamily="18" charset="0"/>
              <a:cs typeface="Arial" panose="020B0604020202020204" pitchFamily="34" charset="0"/>
            </a:endParaRPr>
          </a:p>
          <a:p>
            <a:pPr>
              <a:spcAft>
                <a:spcPts val="0"/>
              </a:spcAft>
            </a:pPr>
            <a:r>
              <a:rPr lang="de-DE" sz="1400" b="1" dirty="0">
                <a:solidFill>
                  <a:schemeClr val="tx2"/>
                </a:solidFill>
                <a:latin typeface="+mn-lt"/>
                <a:ea typeface="Times New Roman" panose="02020603050405020304" pitchFamily="18" charset="0"/>
                <a:cs typeface="Arial" panose="020B0604020202020204" pitchFamily="34" charset="0"/>
              </a:rPr>
              <a:t>10.000,00 Euro</a:t>
            </a:r>
            <a:r>
              <a:rPr lang="de-DE" sz="1400" dirty="0">
                <a:solidFill>
                  <a:schemeClr val="tx2"/>
                </a:solidFill>
                <a:latin typeface="+mn-lt"/>
                <a:ea typeface="Times New Roman" panose="02020603050405020304" pitchFamily="18" charset="0"/>
                <a:cs typeface="Arial" panose="020B0604020202020204" pitchFamily="34" charset="0"/>
              </a:rPr>
              <a:t>		Kosten für kosmetische Operationen</a:t>
            </a:r>
          </a:p>
          <a:p>
            <a:pPr>
              <a:spcAft>
                <a:spcPts val="0"/>
              </a:spcAft>
            </a:pPr>
            <a:endParaRPr lang="de-DE" sz="1400" dirty="0">
              <a:solidFill>
                <a:schemeClr val="tx2"/>
              </a:solidFill>
              <a:latin typeface="+mn-lt"/>
              <a:ea typeface="Times New Roman" panose="02020603050405020304" pitchFamily="18" charset="0"/>
              <a:cs typeface="Arial" panose="020B0604020202020204" pitchFamily="34" charset="0"/>
            </a:endParaRPr>
          </a:p>
          <a:p>
            <a:pPr>
              <a:spcAft>
                <a:spcPts val="0"/>
              </a:spcAft>
            </a:pPr>
            <a:r>
              <a:rPr lang="de-DE" sz="1400" dirty="0">
                <a:solidFill>
                  <a:schemeClr val="tx2"/>
                </a:solidFill>
                <a:latin typeface="+mn-lt"/>
                <a:ea typeface="Times New Roman" panose="02020603050405020304" pitchFamily="18" charset="0"/>
                <a:cs typeface="Arial" panose="020B0604020202020204" pitchFamily="34" charset="0"/>
              </a:rPr>
              <a:t>  </a:t>
            </a:r>
            <a:r>
              <a:rPr lang="de-DE" sz="1400" b="1" dirty="0">
                <a:solidFill>
                  <a:schemeClr val="tx2"/>
                </a:solidFill>
                <a:latin typeface="+mn-lt"/>
                <a:ea typeface="Times New Roman" panose="02020603050405020304" pitchFamily="18" charset="0"/>
                <a:cs typeface="Arial" panose="020B0604020202020204" pitchFamily="34" charset="0"/>
              </a:rPr>
              <a:t>1.000,00 Euro</a:t>
            </a:r>
            <a:r>
              <a:rPr lang="de-DE" sz="1400" dirty="0">
                <a:solidFill>
                  <a:schemeClr val="tx2"/>
                </a:solidFill>
                <a:latin typeface="+mn-lt"/>
                <a:ea typeface="Times New Roman" panose="02020603050405020304" pitchFamily="18" charset="0"/>
                <a:cs typeface="Arial" panose="020B0604020202020204" pitchFamily="34" charset="0"/>
              </a:rPr>
              <a:t>		Kurbeihilfe</a:t>
            </a:r>
          </a:p>
          <a:p>
            <a:pPr>
              <a:spcAft>
                <a:spcPts val="0"/>
              </a:spcAft>
            </a:pPr>
            <a:endParaRPr lang="de-DE" sz="1400" dirty="0">
              <a:solidFill>
                <a:schemeClr val="tx2"/>
              </a:solidFill>
              <a:latin typeface="+mn-lt"/>
              <a:ea typeface="Times New Roman" panose="02020603050405020304" pitchFamily="18" charset="0"/>
              <a:cs typeface="Arial" panose="020B0604020202020204" pitchFamily="34" charset="0"/>
            </a:endParaRPr>
          </a:p>
          <a:p>
            <a:pPr>
              <a:spcAft>
                <a:spcPts val="0"/>
              </a:spcAft>
            </a:pPr>
            <a:r>
              <a:rPr lang="de-DE" sz="1400" b="1" dirty="0">
                <a:solidFill>
                  <a:schemeClr val="tx2"/>
                </a:solidFill>
                <a:ea typeface="Times New Roman" panose="02020603050405020304" pitchFamily="18" charset="0"/>
                <a:cs typeface="Arial" panose="020B0604020202020204" pitchFamily="34" charset="0"/>
              </a:rPr>
              <a:t>	</a:t>
            </a:r>
            <a:r>
              <a:rPr lang="de-DE" sz="1400" dirty="0">
                <a:solidFill>
                  <a:schemeClr val="tx2"/>
                </a:solidFill>
                <a:ea typeface="Times New Roman" panose="02020603050405020304" pitchFamily="18" charset="0"/>
                <a:cs typeface="Arial" panose="020B0604020202020204" pitchFamily="34" charset="0"/>
              </a:rPr>
              <a:t>	</a:t>
            </a:r>
            <a:endParaRPr lang="de-DE" sz="1400" dirty="0">
              <a:solidFill>
                <a:schemeClr val="tx2"/>
              </a:solidFill>
              <a:latin typeface="+mn-lt"/>
              <a:ea typeface="Times New Roman" panose="02020603050405020304" pitchFamily="18" charset="0"/>
              <a:cs typeface="Arial" panose="020B0604020202020204" pitchFamily="34" charset="0"/>
            </a:endParaRPr>
          </a:p>
        </p:txBody>
      </p:sp>
      <p:pic>
        <p:nvPicPr>
          <p:cNvPr id="9" name="Bild 7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286568" y="1408476"/>
            <a:ext cx="553276" cy="519124"/>
          </a:xfrm>
          <a:prstGeom prst="rect">
            <a:avLst/>
          </a:prstGeom>
        </p:spPr>
      </p:pic>
    </p:spTree>
    <p:extLst>
      <p:ext uri="{BB962C8B-B14F-4D97-AF65-F5344CB8AC3E}">
        <p14:creationId xmlns:p14="http://schemas.microsoft.com/office/powerpoint/2010/main" val="2849553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554C7-5D95-C6EC-429A-D87AABD093D6}"/>
            </a:ext>
          </a:extLst>
        </p:cNvPr>
        <p:cNvGrpSpPr/>
        <p:nvPr/>
      </p:nvGrpSpPr>
      <p:grpSpPr>
        <a:xfrm>
          <a:off x="0" y="0"/>
          <a:ext cx="0" cy="0"/>
          <a:chOff x="0" y="0"/>
          <a:chExt cx="0" cy="0"/>
        </a:xfrm>
      </p:grpSpPr>
      <p:sp>
        <p:nvSpPr>
          <p:cNvPr id="9" name="Rechteck 8">
            <a:extLst>
              <a:ext uri="{FF2B5EF4-FFF2-40B4-BE49-F238E27FC236}">
                <a16:creationId xmlns:a16="http://schemas.microsoft.com/office/drawing/2014/main" id="{A8EA6A1A-C26B-32B8-E338-A65A98DA638E}"/>
              </a:ext>
            </a:extLst>
          </p:cNvPr>
          <p:cNvSpPr/>
          <p:nvPr/>
        </p:nvSpPr>
        <p:spPr bwMode="gray">
          <a:xfrm>
            <a:off x="179512" y="1112973"/>
            <a:ext cx="8801813" cy="3715881"/>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sp>
        <p:nvSpPr>
          <p:cNvPr id="697365" name="Rectangle 21">
            <a:extLst>
              <a:ext uri="{FF2B5EF4-FFF2-40B4-BE49-F238E27FC236}">
                <a16:creationId xmlns:a16="http://schemas.microsoft.com/office/drawing/2014/main" id="{2D04FDC1-804F-AEF4-3ADC-72812FC1DBC1}"/>
              </a:ext>
            </a:extLst>
          </p:cNvPr>
          <p:cNvSpPr>
            <a:spLocks noGrp="1" noChangeArrowheads="1"/>
          </p:cNvSpPr>
          <p:nvPr>
            <p:ph type="title"/>
          </p:nvPr>
        </p:nvSpPr>
        <p:spPr bwMode="gray"/>
        <p:txBody>
          <a:bodyPr/>
          <a:lstStyle/>
          <a:p>
            <a:r>
              <a:rPr lang="de-DE" altLang="de-DE" dirty="0"/>
              <a:t>Versicherungsvertrag Landesfeuerwehrverband</a:t>
            </a:r>
            <a:br>
              <a:rPr lang="de-DE" altLang="de-DE" dirty="0"/>
            </a:br>
            <a:r>
              <a:rPr lang="de-DE" altLang="de-DE" dirty="0"/>
              <a:t>Haftpflichtversicherung</a:t>
            </a:r>
          </a:p>
        </p:txBody>
      </p:sp>
      <p:sp>
        <p:nvSpPr>
          <p:cNvPr id="8" name="Rechteck 8">
            <a:extLst>
              <a:ext uri="{FF2B5EF4-FFF2-40B4-BE49-F238E27FC236}">
                <a16:creationId xmlns:a16="http://schemas.microsoft.com/office/drawing/2014/main" id="{7C252F74-2A6C-8D13-BA32-F5A86B36DE95}"/>
              </a:ext>
            </a:extLst>
          </p:cNvPr>
          <p:cNvSpPr txBox="1">
            <a:spLocks noChangeArrowheads="1"/>
          </p:cNvSpPr>
          <p:nvPr/>
        </p:nvSpPr>
        <p:spPr bwMode="auto">
          <a:xfrm>
            <a:off x="269121" y="1222906"/>
            <a:ext cx="8453639"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32485" rIns="32485">
            <a:spAutoFit/>
          </a:bodyPr>
          <a:lstStyle>
            <a:lvl1pPr>
              <a:defRPr sz="1600" b="1">
                <a:solidFill>
                  <a:srgbClr val="000000"/>
                </a:solidFill>
                <a:latin typeface="Arial" panose="020B0604020202020204" pitchFamily="34" charset="0"/>
              </a:defRPr>
            </a:lvl1pPr>
            <a:lvl2pPr marL="742950" indent="-285750">
              <a:defRPr sz="1600" b="1">
                <a:solidFill>
                  <a:srgbClr val="000000"/>
                </a:solidFill>
                <a:latin typeface="Arial" panose="020B0604020202020204" pitchFamily="34" charset="0"/>
              </a:defRPr>
            </a:lvl2pPr>
            <a:lvl3pPr marL="1143000" indent="-228600">
              <a:defRPr sz="1600" b="1">
                <a:solidFill>
                  <a:srgbClr val="000000"/>
                </a:solidFill>
                <a:latin typeface="Arial" panose="020B0604020202020204" pitchFamily="34" charset="0"/>
              </a:defRPr>
            </a:lvl3pPr>
            <a:lvl4pPr marL="1600200" indent="-228600">
              <a:defRPr sz="1600" b="1">
                <a:solidFill>
                  <a:srgbClr val="000000"/>
                </a:solidFill>
                <a:latin typeface="Arial" panose="020B0604020202020204" pitchFamily="34" charset="0"/>
              </a:defRPr>
            </a:lvl4pPr>
            <a:lvl5pPr marL="2057400" indent="-228600">
              <a:defRPr sz="1600" b="1">
                <a:solidFill>
                  <a:srgbClr val="000000"/>
                </a:solidFill>
                <a:latin typeface="Arial" panose="020B0604020202020204" pitchFamily="34" charset="0"/>
              </a:defRPr>
            </a:lvl5pPr>
            <a:lvl6pPr marL="2514600" indent="-228600" eaLnBrk="0" fontAlgn="base" hangingPunct="0">
              <a:spcBef>
                <a:spcPct val="0"/>
              </a:spcBef>
              <a:spcAft>
                <a:spcPct val="0"/>
              </a:spcAft>
              <a:defRPr sz="1600" b="1">
                <a:solidFill>
                  <a:srgbClr val="000000"/>
                </a:solidFill>
                <a:latin typeface="Arial" panose="020B0604020202020204" pitchFamily="34" charset="0"/>
              </a:defRPr>
            </a:lvl6pPr>
            <a:lvl7pPr marL="2971800" indent="-228600" eaLnBrk="0" fontAlgn="base" hangingPunct="0">
              <a:spcBef>
                <a:spcPct val="0"/>
              </a:spcBef>
              <a:spcAft>
                <a:spcPct val="0"/>
              </a:spcAft>
              <a:defRPr sz="1600" b="1">
                <a:solidFill>
                  <a:srgbClr val="000000"/>
                </a:solidFill>
                <a:latin typeface="Arial" panose="020B0604020202020204" pitchFamily="34" charset="0"/>
              </a:defRPr>
            </a:lvl7pPr>
            <a:lvl8pPr marL="3429000" indent="-228600" eaLnBrk="0" fontAlgn="base" hangingPunct="0">
              <a:spcBef>
                <a:spcPct val="0"/>
              </a:spcBef>
              <a:spcAft>
                <a:spcPct val="0"/>
              </a:spcAft>
              <a:defRPr sz="1600" b="1">
                <a:solidFill>
                  <a:srgbClr val="000000"/>
                </a:solidFill>
                <a:latin typeface="Arial" panose="020B0604020202020204" pitchFamily="34" charset="0"/>
              </a:defRPr>
            </a:lvl8pPr>
            <a:lvl9pPr marL="3886200" indent="-228600" eaLnBrk="0" fontAlgn="base" hangingPunct="0">
              <a:spcBef>
                <a:spcPct val="0"/>
              </a:spcBef>
              <a:spcAft>
                <a:spcPct val="0"/>
              </a:spcAft>
              <a:defRPr sz="1600" b="1">
                <a:solidFill>
                  <a:srgbClr val="000000"/>
                </a:solidFill>
                <a:latin typeface="Arial" panose="020B0604020202020204" pitchFamily="34" charset="0"/>
              </a:defRPr>
            </a:lvl9pPr>
          </a:lstStyle>
          <a:p>
            <a:pPr marL="1160860" lvl="1">
              <a:buSzPct val="100000"/>
              <a:buFont typeface="Arial" panose="020B0604020202020204" pitchFamily="34" charset="0"/>
              <a:buChar char="•"/>
            </a:pPr>
            <a:r>
              <a:rPr lang="de-DE" altLang="de-DE" sz="1400" dirty="0">
                <a:solidFill>
                  <a:schemeClr val="tx2"/>
                </a:solidFill>
                <a:cs typeface="Arial" panose="020B0604020202020204" pitchFamily="34" charset="0"/>
              </a:rPr>
              <a:t>Haftpflichtversicherung </a:t>
            </a:r>
            <a:br>
              <a:rPr lang="de-DE" altLang="de-DE" sz="1400" dirty="0">
                <a:solidFill>
                  <a:schemeClr val="tx2"/>
                </a:solidFill>
                <a:cs typeface="Arial" panose="020B0604020202020204" pitchFamily="34" charset="0"/>
              </a:rPr>
            </a:br>
            <a:r>
              <a:rPr lang="de-DE" altLang="de-DE" sz="1400" b="0" dirty="0">
                <a:solidFill>
                  <a:schemeClr val="tx2"/>
                </a:solidFill>
                <a:cs typeface="Arial" panose="020B0604020202020204" pitchFamily="34" charset="0"/>
              </a:rPr>
              <a:t>Wer schuldhaft einem anderen einen Schaden zufügt, ist zum Ersatz dieses Schadens verpflichtet.</a:t>
            </a:r>
          </a:p>
          <a:p>
            <a:pPr marL="875110" lvl="1" indent="0">
              <a:buSzPct val="100000"/>
            </a:pPr>
            <a:endParaRPr lang="de-DE" altLang="de-DE" sz="1400" b="0" dirty="0">
              <a:solidFill>
                <a:schemeClr val="tx2"/>
              </a:solidFill>
              <a:cs typeface="Arial" panose="020B0604020202020204" pitchFamily="34" charset="0"/>
            </a:endParaRPr>
          </a:p>
          <a:p>
            <a:pPr lvl="2">
              <a:defRPr b="0"/>
            </a:pPr>
            <a:r>
              <a:rPr lang="de-DE" sz="1400" dirty="0"/>
              <a:t>	</a:t>
            </a:r>
            <a:r>
              <a:rPr lang="de-DE" sz="1400" dirty="0">
                <a:solidFill>
                  <a:schemeClr val="tx2"/>
                </a:solidFill>
              </a:rPr>
              <a:t>Dieses Risiko deckt die Haftpflichtversicherung. Der Versicherer übernimmt dabei nicht nur die Prüfung der Haftungsfrage und die Befriedigung berechtigter Ansprüche, sondern hat auch die Aufgabe, unberechtigte oder übersetzte Forderungen abzuwehren.</a:t>
            </a:r>
          </a:p>
          <a:p>
            <a:pPr lvl="2">
              <a:defRPr b="0"/>
            </a:pPr>
            <a:br>
              <a:rPr lang="de-DE" sz="1400" dirty="0">
                <a:solidFill>
                  <a:schemeClr val="tx2"/>
                </a:solidFill>
              </a:rPr>
            </a:br>
            <a:r>
              <a:rPr lang="de-DE" sz="1400" dirty="0">
                <a:solidFill>
                  <a:schemeClr val="tx2"/>
                </a:solidFill>
              </a:rPr>
              <a:t>Versichert sind auch die Haftpflichtrisiken aus im Interesse des LFV liegenden Veranstaltungen jeder Art (auch Veranstaltungen, die über den Rahmen gewöhnlicher Vereinsveranstaltungen hinausgehen, wie z.B. Landesfeuerwehrtage oder Feste, Bezirks- oder Kreisfeste und die dabei stattfindenden Umzüge sowie Jugend- und Spielleute-Treffen und Wettbewerbe), auch der Betrieb von Bewirtschaftungen in eigener Regie. </a:t>
            </a:r>
          </a:p>
          <a:p>
            <a:pPr lvl="2">
              <a:defRPr b="0"/>
            </a:pPr>
            <a:endParaRPr lang="de-DE" sz="1400" dirty="0">
              <a:solidFill>
                <a:schemeClr val="tx2"/>
              </a:solidFill>
            </a:endParaRPr>
          </a:p>
          <a:p>
            <a:pPr lvl="2">
              <a:defRPr b="0"/>
            </a:pPr>
            <a:r>
              <a:rPr lang="de-DE" sz="1400" dirty="0">
                <a:solidFill>
                  <a:schemeClr val="tx2"/>
                </a:solidFill>
              </a:rPr>
              <a:t>	Mitversichert ist die persönliche Haftpflicht der Jugendleiter und die übernommene Aufsichtspflicht der Mitglieder im festgelegten Tätigkeitsbereich.</a:t>
            </a:r>
          </a:p>
          <a:p>
            <a:pPr marL="1160860" lvl="1">
              <a:buSzPct val="100000"/>
              <a:buFont typeface="Arial" panose="020B0604020202020204" pitchFamily="34" charset="0"/>
              <a:buChar char="•"/>
            </a:pPr>
            <a:endParaRPr lang="de-DE" altLang="de-DE" sz="1400" b="0" dirty="0">
              <a:solidFill>
                <a:schemeClr val="tx2"/>
              </a:solidFill>
              <a:cs typeface="Arial" panose="020B0604020202020204" pitchFamily="34" charset="0"/>
            </a:endParaRPr>
          </a:p>
          <a:p>
            <a:pPr marL="417910" indent="-285750">
              <a:buSzPct val="100000"/>
              <a:buFont typeface="Arial" panose="020B0604020202020204" pitchFamily="34" charset="0"/>
              <a:buChar char="•"/>
            </a:pPr>
            <a:endParaRPr lang="de-DE" altLang="de-DE" sz="1200" b="0" dirty="0"/>
          </a:p>
        </p:txBody>
      </p:sp>
      <p:pic>
        <p:nvPicPr>
          <p:cNvPr id="10" name="Bild 53">
            <a:extLst>
              <a:ext uri="{FF2B5EF4-FFF2-40B4-BE49-F238E27FC236}">
                <a16:creationId xmlns:a16="http://schemas.microsoft.com/office/drawing/2014/main" id="{B682E63D-DCF2-2884-274E-4498AABB6A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332100" y="1320288"/>
            <a:ext cx="585768" cy="549609"/>
          </a:xfrm>
          <a:prstGeom prst="rect">
            <a:avLst/>
          </a:prstGeom>
        </p:spPr>
      </p:pic>
    </p:spTree>
    <p:extLst>
      <p:ext uri="{BB962C8B-B14F-4D97-AF65-F5344CB8AC3E}">
        <p14:creationId xmlns:p14="http://schemas.microsoft.com/office/powerpoint/2010/main" val="663153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bwMode="gray">
          <a:xfrm>
            <a:off x="179512" y="1112973"/>
            <a:ext cx="8801813" cy="3715881"/>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sp>
        <p:nvSpPr>
          <p:cNvPr id="697365" name="Rectangle 21"/>
          <p:cNvSpPr>
            <a:spLocks noGrp="1" noChangeArrowheads="1"/>
          </p:cNvSpPr>
          <p:nvPr>
            <p:ph type="title"/>
          </p:nvPr>
        </p:nvSpPr>
        <p:spPr bwMode="gray"/>
        <p:txBody>
          <a:bodyPr/>
          <a:lstStyle/>
          <a:p>
            <a:r>
              <a:rPr lang="de-DE" altLang="de-DE" dirty="0"/>
              <a:t>Versicherungsvertrag Landesfeuerwehrverband</a:t>
            </a:r>
            <a:br>
              <a:rPr lang="de-DE" altLang="de-DE" dirty="0"/>
            </a:br>
            <a:r>
              <a:rPr lang="de-DE" altLang="de-DE" dirty="0"/>
              <a:t>Haftpflichtversicherung</a:t>
            </a:r>
          </a:p>
        </p:txBody>
      </p:sp>
      <p:sp>
        <p:nvSpPr>
          <p:cNvPr id="8" name="Rechteck 8"/>
          <p:cNvSpPr txBox="1">
            <a:spLocks noChangeArrowheads="1"/>
          </p:cNvSpPr>
          <p:nvPr/>
        </p:nvSpPr>
        <p:spPr bwMode="auto">
          <a:xfrm>
            <a:off x="269121" y="1222906"/>
            <a:ext cx="8453639"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32485" rIns="32485">
            <a:spAutoFit/>
          </a:bodyPr>
          <a:lstStyle>
            <a:lvl1pPr>
              <a:defRPr sz="1600" b="1">
                <a:solidFill>
                  <a:srgbClr val="000000"/>
                </a:solidFill>
                <a:latin typeface="Arial" panose="020B0604020202020204" pitchFamily="34" charset="0"/>
              </a:defRPr>
            </a:lvl1pPr>
            <a:lvl2pPr marL="742950" indent="-285750">
              <a:defRPr sz="1600" b="1">
                <a:solidFill>
                  <a:srgbClr val="000000"/>
                </a:solidFill>
                <a:latin typeface="Arial" panose="020B0604020202020204" pitchFamily="34" charset="0"/>
              </a:defRPr>
            </a:lvl2pPr>
            <a:lvl3pPr marL="1143000" indent="-228600">
              <a:defRPr sz="1600" b="1">
                <a:solidFill>
                  <a:srgbClr val="000000"/>
                </a:solidFill>
                <a:latin typeface="Arial" panose="020B0604020202020204" pitchFamily="34" charset="0"/>
              </a:defRPr>
            </a:lvl3pPr>
            <a:lvl4pPr marL="1600200" indent="-228600">
              <a:defRPr sz="1600" b="1">
                <a:solidFill>
                  <a:srgbClr val="000000"/>
                </a:solidFill>
                <a:latin typeface="Arial" panose="020B0604020202020204" pitchFamily="34" charset="0"/>
              </a:defRPr>
            </a:lvl4pPr>
            <a:lvl5pPr marL="2057400" indent="-228600">
              <a:defRPr sz="1600" b="1">
                <a:solidFill>
                  <a:srgbClr val="000000"/>
                </a:solidFill>
                <a:latin typeface="Arial" panose="020B0604020202020204" pitchFamily="34" charset="0"/>
              </a:defRPr>
            </a:lvl5pPr>
            <a:lvl6pPr marL="2514600" indent="-228600" eaLnBrk="0" fontAlgn="base" hangingPunct="0">
              <a:spcBef>
                <a:spcPct val="0"/>
              </a:spcBef>
              <a:spcAft>
                <a:spcPct val="0"/>
              </a:spcAft>
              <a:defRPr sz="1600" b="1">
                <a:solidFill>
                  <a:srgbClr val="000000"/>
                </a:solidFill>
                <a:latin typeface="Arial" panose="020B0604020202020204" pitchFamily="34" charset="0"/>
              </a:defRPr>
            </a:lvl6pPr>
            <a:lvl7pPr marL="2971800" indent="-228600" eaLnBrk="0" fontAlgn="base" hangingPunct="0">
              <a:spcBef>
                <a:spcPct val="0"/>
              </a:spcBef>
              <a:spcAft>
                <a:spcPct val="0"/>
              </a:spcAft>
              <a:defRPr sz="1600" b="1">
                <a:solidFill>
                  <a:srgbClr val="000000"/>
                </a:solidFill>
                <a:latin typeface="Arial" panose="020B0604020202020204" pitchFamily="34" charset="0"/>
              </a:defRPr>
            </a:lvl7pPr>
            <a:lvl8pPr marL="3429000" indent="-228600" eaLnBrk="0" fontAlgn="base" hangingPunct="0">
              <a:spcBef>
                <a:spcPct val="0"/>
              </a:spcBef>
              <a:spcAft>
                <a:spcPct val="0"/>
              </a:spcAft>
              <a:defRPr sz="1600" b="1">
                <a:solidFill>
                  <a:srgbClr val="000000"/>
                </a:solidFill>
                <a:latin typeface="Arial" panose="020B0604020202020204" pitchFamily="34" charset="0"/>
              </a:defRPr>
            </a:lvl8pPr>
            <a:lvl9pPr marL="3886200" indent="-228600" eaLnBrk="0" fontAlgn="base" hangingPunct="0">
              <a:spcBef>
                <a:spcPct val="0"/>
              </a:spcBef>
              <a:spcAft>
                <a:spcPct val="0"/>
              </a:spcAft>
              <a:defRPr sz="1600" b="1">
                <a:solidFill>
                  <a:srgbClr val="000000"/>
                </a:solidFill>
                <a:latin typeface="Arial" panose="020B0604020202020204" pitchFamily="34" charset="0"/>
              </a:defRPr>
            </a:lvl9pPr>
          </a:lstStyle>
          <a:p>
            <a:pPr marL="1160860" lvl="1">
              <a:buSzPct val="100000"/>
              <a:buFont typeface="Arial" panose="020B0604020202020204" pitchFamily="34" charset="0"/>
              <a:buChar char="•"/>
            </a:pPr>
            <a:r>
              <a:rPr lang="de-DE" altLang="de-DE" sz="1400" dirty="0">
                <a:solidFill>
                  <a:schemeClr val="tx2"/>
                </a:solidFill>
                <a:cs typeface="Arial" panose="020B0604020202020204" pitchFamily="34" charset="0"/>
              </a:rPr>
              <a:t>Haftpflichtversicherung </a:t>
            </a:r>
            <a:br>
              <a:rPr lang="de-DE" altLang="de-DE" sz="1400" dirty="0">
                <a:solidFill>
                  <a:schemeClr val="tx2"/>
                </a:solidFill>
                <a:cs typeface="Arial" panose="020B0604020202020204" pitchFamily="34" charset="0"/>
              </a:rPr>
            </a:br>
            <a:endParaRPr lang="de-DE" altLang="de-DE" sz="1400" b="0" dirty="0">
              <a:solidFill>
                <a:schemeClr val="tx2"/>
              </a:solidFill>
              <a:cs typeface="Arial" panose="020B0604020202020204" pitchFamily="34" charset="0"/>
            </a:endParaRPr>
          </a:p>
          <a:p>
            <a:pPr marL="1560910" lvl="2">
              <a:buSzPct val="100000"/>
              <a:buFont typeface="Wingdings" panose="05000000000000000000" pitchFamily="2" charset="2"/>
              <a:buChar char="Ø"/>
            </a:pPr>
            <a:r>
              <a:rPr lang="de-DE" altLang="de-DE" sz="1400" b="0" dirty="0">
                <a:solidFill>
                  <a:schemeClr val="tx2"/>
                </a:solidFill>
                <a:latin typeface="+mn-lt"/>
                <a:cs typeface="Arial" panose="020B0604020202020204" pitchFamily="34" charset="0"/>
              </a:rPr>
              <a:t>Die</a:t>
            </a:r>
            <a:r>
              <a:rPr lang="de-DE" altLang="de-DE" sz="1400" dirty="0">
                <a:solidFill>
                  <a:schemeClr val="tx2"/>
                </a:solidFill>
                <a:latin typeface="+mn-lt"/>
                <a:cs typeface="Arial" panose="020B0604020202020204" pitchFamily="34" charset="0"/>
              </a:rPr>
              <a:t> Versicherungssummen </a:t>
            </a:r>
            <a:r>
              <a:rPr lang="de-DE" altLang="de-DE" sz="1400" b="0" dirty="0">
                <a:solidFill>
                  <a:schemeClr val="tx2"/>
                </a:solidFill>
                <a:cs typeface="Arial" panose="020B0604020202020204" pitchFamily="34" charset="0"/>
              </a:rPr>
              <a:t>betragen</a:t>
            </a:r>
          </a:p>
          <a:p>
            <a:pPr marL="1160860" lvl="1">
              <a:buSzPct val="100000"/>
              <a:buFont typeface="Arial" panose="020B0604020202020204" pitchFamily="34" charset="0"/>
              <a:buChar char="•"/>
            </a:pPr>
            <a:endParaRPr lang="de-DE" altLang="de-DE" sz="1400" dirty="0">
              <a:solidFill>
                <a:schemeClr val="tx2"/>
              </a:solidFill>
              <a:cs typeface="Arial" panose="020B0604020202020204" pitchFamily="34" charset="0"/>
            </a:endParaRPr>
          </a:p>
          <a:p>
            <a:pPr algn="ctr"/>
            <a:br>
              <a:rPr lang="de-DE" altLang="de-DE" sz="1400" dirty="0">
                <a:solidFill>
                  <a:schemeClr val="tx2"/>
                </a:solidFill>
                <a:cs typeface="Arial" panose="020B0604020202020204" pitchFamily="34" charset="0"/>
              </a:rPr>
            </a:br>
            <a:r>
              <a:rPr lang="de-DE" altLang="de-DE" sz="1400" dirty="0">
                <a:solidFill>
                  <a:schemeClr val="tx2"/>
                </a:solidFill>
                <a:cs typeface="Arial" panose="020B0604020202020204" pitchFamily="34" charset="0"/>
              </a:rPr>
              <a:t>                 3.000.000 Euro </a:t>
            </a:r>
            <a:br>
              <a:rPr lang="de-DE" altLang="de-DE" sz="1400" dirty="0">
                <a:solidFill>
                  <a:schemeClr val="tx2"/>
                </a:solidFill>
                <a:cs typeface="Arial" panose="020B0604020202020204" pitchFamily="34" charset="0"/>
              </a:rPr>
            </a:br>
            <a:r>
              <a:rPr lang="de-DE" altLang="de-DE" sz="1400" dirty="0">
                <a:solidFill>
                  <a:schemeClr val="tx2"/>
                </a:solidFill>
                <a:cs typeface="Arial" panose="020B0604020202020204" pitchFamily="34" charset="0"/>
              </a:rPr>
              <a:t>		pauschal für Personen-, Sach- und Vermögensschäden.   </a:t>
            </a:r>
          </a:p>
          <a:p>
            <a:pPr algn="ctr"/>
            <a:r>
              <a:rPr lang="de-DE" altLang="de-DE" sz="1400" dirty="0">
                <a:solidFill>
                  <a:schemeClr val="tx2"/>
                </a:solidFill>
                <a:cs typeface="Arial" panose="020B0604020202020204" pitchFamily="34" charset="0"/>
              </a:rPr>
              <a:t>   </a:t>
            </a:r>
          </a:p>
          <a:p>
            <a:pPr lvl="1"/>
            <a:endParaRPr lang="de-DE" altLang="de-DE" sz="1400" dirty="0">
              <a:solidFill>
                <a:schemeClr val="tx2"/>
              </a:solidFill>
              <a:cs typeface="Arial" panose="020B0604020202020204" pitchFamily="34" charset="0"/>
            </a:endParaRPr>
          </a:p>
          <a:p>
            <a:pPr marL="1485900" lvl="2">
              <a:buFont typeface="Wingdings" panose="05000000000000000000" pitchFamily="2" charset="2"/>
              <a:buChar char="Ø"/>
            </a:pPr>
            <a:r>
              <a:rPr lang="de-DE" altLang="de-DE" sz="1400" b="0" dirty="0">
                <a:solidFill>
                  <a:schemeClr val="tx2"/>
                </a:solidFill>
                <a:cs typeface="Arial" panose="020B0604020202020204" pitchFamily="34" charset="0"/>
              </a:rPr>
              <a:t>Die</a:t>
            </a:r>
            <a:r>
              <a:rPr lang="de-DE" altLang="de-DE" sz="1400" dirty="0">
                <a:solidFill>
                  <a:schemeClr val="tx2"/>
                </a:solidFill>
                <a:cs typeface="Arial" panose="020B0604020202020204" pitchFamily="34" charset="0"/>
              </a:rPr>
              <a:t> Gesamtleistung </a:t>
            </a:r>
            <a:r>
              <a:rPr lang="de-DE" altLang="de-DE" sz="1400" b="0" dirty="0">
                <a:solidFill>
                  <a:schemeClr val="tx2"/>
                </a:solidFill>
                <a:cs typeface="Arial" panose="020B0604020202020204" pitchFamily="34" charset="0"/>
              </a:rPr>
              <a:t>des Versicherers für alle Versicherungsfälle eines Versicherungsjahres beträgt das Doppelte dieser Versicherungssummen (Zweifachmaximierung).</a:t>
            </a:r>
          </a:p>
          <a:p>
            <a:pPr marL="417910" indent="-285750">
              <a:buSzPct val="100000"/>
              <a:buFont typeface="Arial" panose="020B0604020202020204" pitchFamily="34" charset="0"/>
              <a:buChar char="•"/>
            </a:pPr>
            <a:endParaRPr lang="de-DE" altLang="de-DE" sz="1200" b="0" dirty="0"/>
          </a:p>
        </p:txBody>
      </p:sp>
      <p:pic>
        <p:nvPicPr>
          <p:cNvPr id="10" name="Bild 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332100" y="1320288"/>
            <a:ext cx="585768" cy="549609"/>
          </a:xfrm>
          <a:prstGeom prst="rect">
            <a:avLst/>
          </a:prstGeom>
        </p:spPr>
      </p:pic>
    </p:spTree>
    <p:extLst>
      <p:ext uri="{BB962C8B-B14F-4D97-AF65-F5344CB8AC3E}">
        <p14:creationId xmlns:p14="http://schemas.microsoft.com/office/powerpoint/2010/main" val="3378721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bwMode="gray">
          <a:xfrm>
            <a:off x="179512" y="1112973"/>
            <a:ext cx="8801813" cy="3715881"/>
          </a:xfrm>
          <a:prstGeom prst="rect">
            <a:avLst/>
          </a:prstGeom>
          <a:solidFill>
            <a:schemeClr val="accent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180000" indent="-180000" algn="ctr" defTabSz="762000">
              <a:spcBef>
                <a:spcPts val="1200"/>
              </a:spcBef>
              <a:buClr>
                <a:schemeClr val="tx2"/>
              </a:buClr>
              <a:buSzPct val="100000"/>
              <a:buFont typeface="Wingdings" pitchFamily="2" charset="2"/>
              <a:buChar char="§"/>
            </a:pPr>
            <a:endParaRPr lang="de-DE" sz="1400" dirty="0" err="1">
              <a:solidFill>
                <a:schemeClr val="tx2"/>
              </a:solidFill>
              <a:latin typeface="+mj-lt"/>
            </a:endParaRPr>
          </a:p>
        </p:txBody>
      </p:sp>
      <p:sp>
        <p:nvSpPr>
          <p:cNvPr id="697365" name="Rectangle 21"/>
          <p:cNvSpPr>
            <a:spLocks noGrp="1" noChangeArrowheads="1"/>
          </p:cNvSpPr>
          <p:nvPr>
            <p:ph type="title"/>
          </p:nvPr>
        </p:nvSpPr>
        <p:spPr bwMode="gray"/>
        <p:txBody>
          <a:bodyPr/>
          <a:lstStyle/>
          <a:p>
            <a:r>
              <a:rPr lang="de-DE" altLang="de-DE" dirty="0"/>
              <a:t>Versicherungsvertrag Landesfeuerwehrverband</a:t>
            </a:r>
            <a:br>
              <a:rPr lang="de-DE" altLang="de-DE" dirty="0"/>
            </a:br>
            <a:r>
              <a:rPr lang="de-DE" altLang="de-DE" dirty="0"/>
              <a:t>Rechtsschutzversicherung</a:t>
            </a:r>
          </a:p>
        </p:txBody>
      </p:sp>
      <p:sp>
        <p:nvSpPr>
          <p:cNvPr id="13" name="Textfeld 5"/>
          <p:cNvSpPr txBox="1">
            <a:spLocks noChangeArrowheads="1"/>
          </p:cNvSpPr>
          <p:nvPr/>
        </p:nvSpPr>
        <p:spPr bwMode="auto">
          <a:xfrm>
            <a:off x="332100" y="1389972"/>
            <a:ext cx="8457945" cy="42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34289" tIns="34289" rIns="34289" bIns="34289">
            <a:spAutoFit/>
          </a:bodyPr>
          <a:lstStyle>
            <a:lvl1pPr>
              <a:defRPr sz="1600" b="1">
                <a:solidFill>
                  <a:srgbClr val="000000"/>
                </a:solidFill>
                <a:latin typeface="Arial" panose="020B0604020202020204" pitchFamily="34" charset="0"/>
              </a:defRPr>
            </a:lvl1pPr>
            <a:lvl2pPr marL="742950" indent="-285750">
              <a:defRPr sz="1600" b="1">
                <a:solidFill>
                  <a:srgbClr val="000000"/>
                </a:solidFill>
                <a:latin typeface="Arial" panose="020B0604020202020204" pitchFamily="34" charset="0"/>
              </a:defRPr>
            </a:lvl2pPr>
            <a:lvl3pPr marL="1143000" indent="-228600">
              <a:defRPr sz="1600" b="1">
                <a:solidFill>
                  <a:srgbClr val="000000"/>
                </a:solidFill>
                <a:latin typeface="Arial" panose="020B0604020202020204" pitchFamily="34" charset="0"/>
              </a:defRPr>
            </a:lvl3pPr>
            <a:lvl4pPr marL="1600200" indent="-228600">
              <a:defRPr sz="1600" b="1">
                <a:solidFill>
                  <a:srgbClr val="000000"/>
                </a:solidFill>
                <a:latin typeface="Arial" panose="020B0604020202020204" pitchFamily="34" charset="0"/>
              </a:defRPr>
            </a:lvl4pPr>
            <a:lvl5pPr marL="2057400" indent="-228600">
              <a:defRPr sz="1600" b="1">
                <a:solidFill>
                  <a:srgbClr val="000000"/>
                </a:solidFill>
                <a:latin typeface="Arial" panose="020B0604020202020204" pitchFamily="34" charset="0"/>
              </a:defRPr>
            </a:lvl5pPr>
            <a:lvl6pPr marL="2514600" indent="-228600" eaLnBrk="0" fontAlgn="base" hangingPunct="0">
              <a:spcBef>
                <a:spcPct val="0"/>
              </a:spcBef>
              <a:spcAft>
                <a:spcPct val="0"/>
              </a:spcAft>
              <a:defRPr sz="1600" b="1">
                <a:solidFill>
                  <a:srgbClr val="000000"/>
                </a:solidFill>
                <a:latin typeface="Arial" panose="020B0604020202020204" pitchFamily="34" charset="0"/>
              </a:defRPr>
            </a:lvl6pPr>
            <a:lvl7pPr marL="2971800" indent="-228600" eaLnBrk="0" fontAlgn="base" hangingPunct="0">
              <a:spcBef>
                <a:spcPct val="0"/>
              </a:spcBef>
              <a:spcAft>
                <a:spcPct val="0"/>
              </a:spcAft>
              <a:defRPr sz="1600" b="1">
                <a:solidFill>
                  <a:srgbClr val="000000"/>
                </a:solidFill>
                <a:latin typeface="Arial" panose="020B0604020202020204" pitchFamily="34" charset="0"/>
              </a:defRPr>
            </a:lvl7pPr>
            <a:lvl8pPr marL="3429000" indent="-228600" eaLnBrk="0" fontAlgn="base" hangingPunct="0">
              <a:spcBef>
                <a:spcPct val="0"/>
              </a:spcBef>
              <a:spcAft>
                <a:spcPct val="0"/>
              </a:spcAft>
              <a:defRPr sz="1600" b="1">
                <a:solidFill>
                  <a:srgbClr val="000000"/>
                </a:solidFill>
                <a:latin typeface="Arial" panose="020B0604020202020204" pitchFamily="34" charset="0"/>
              </a:defRPr>
            </a:lvl8pPr>
            <a:lvl9pPr marL="3886200" indent="-228600" eaLnBrk="0" fontAlgn="base" hangingPunct="0">
              <a:spcBef>
                <a:spcPct val="0"/>
              </a:spcBef>
              <a:spcAft>
                <a:spcPct val="0"/>
              </a:spcAft>
              <a:defRPr sz="1600" b="1">
                <a:solidFill>
                  <a:srgbClr val="000000"/>
                </a:solidFill>
                <a:latin typeface="Arial" panose="020B0604020202020204" pitchFamily="34" charset="0"/>
              </a:defRPr>
            </a:lvl9pPr>
          </a:lstStyle>
          <a:p>
            <a:pPr marL="1428750" lvl="2">
              <a:buFont typeface="Arial" panose="020B0604020202020204" pitchFamily="34" charset="0"/>
              <a:buChar char="•"/>
            </a:pPr>
            <a:r>
              <a:rPr lang="de-DE" altLang="de-DE" sz="1400" dirty="0">
                <a:solidFill>
                  <a:schemeClr val="tx2"/>
                </a:solidFill>
                <a:cs typeface="Arial" panose="020B0604020202020204" pitchFamily="34" charset="0"/>
              </a:rPr>
              <a:t>Schadenersatz-Rechtsschutz</a:t>
            </a:r>
            <a:br>
              <a:rPr lang="de-DE" altLang="de-DE" sz="1400" dirty="0">
                <a:solidFill>
                  <a:schemeClr val="tx2"/>
                </a:solidFill>
                <a:latin typeface="+mn-lt"/>
              </a:rPr>
            </a:br>
            <a:r>
              <a:rPr lang="de-DE" altLang="de-DE" sz="1400" b="0" dirty="0">
                <a:solidFill>
                  <a:schemeClr val="tx2"/>
                </a:solidFill>
                <a:latin typeface="+mn-lt"/>
              </a:rPr>
              <a:t>für die Geltendmachung von Schadenersatzansprüchen aufgrund gesetzlicher Haftpflichtbestimmungen wegen Personen-, Sach- oder Vermögensschäden</a:t>
            </a:r>
            <a:br>
              <a:rPr lang="de-DE" altLang="de-DE" sz="1400" b="0" dirty="0">
                <a:solidFill>
                  <a:schemeClr val="tx2"/>
                </a:solidFill>
                <a:latin typeface="+mn-lt"/>
              </a:rPr>
            </a:br>
            <a:endParaRPr lang="de-DE" altLang="de-DE" sz="1400" b="0" dirty="0">
              <a:solidFill>
                <a:schemeClr val="tx2"/>
              </a:solidFill>
              <a:latin typeface="+mn-lt"/>
            </a:endParaRPr>
          </a:p>
          <a:p>
            <a:pPr marL="1428750" lvl="2">
              <a:buFont typeface="Arial" panose="020B0604020202020204" pitchFamily="34" charset="0"/>
              <a:buChar char="•"/>
            </a:pPr>
            <a:r>
              <a:rPr lang="de-DE" altLang="de-DE" sz="1400" dirty="0">
                <a:solidFill>
                  <a:schemeClr val="tx2"/>
                </a:solidFill>
                <a:cs typeface="Arial" panose="020B0604020202020204" pitchFamily="34" charset="0"/>
              </a:rPr>
              <a:t>Arbeits-Rechtsschutz</a:t>
            </a:r>
            <a:br>
              <a:rPr lang="de-DE" altLang="de-DE" sz="1400" dirty="0">
                <a:solidFill>
                  <a:schemeClr val="tx2"/>
                </a:solidFill>
                <a:latin typeface="+mn-lt"/>
              </a:rPr>
            </a:br>
            <a:r>
              <a:rPr lang="de-DE" altLang="de-DE" sz="1400" b="0" dirty="0">
                <a:solidFill>
                  <a:schemeClr val="tx2"/>
                </a:solidFill>
                <a:latin typeface="+mn-lt"/>
              </a:rPr>
              <a:t>für die Wahrnehmung rechtlicher Interessen aus Arbeitsverhältnissen. </a:t>
            </a:r>
            <a:br>
              <a:rPr lang="de-DE" altLang="de-DE" sz="1400" b="0" dirty="0">
                <a:solidFill>
                  <a:schemeClr val="tx2"/>
                </a:solidFill>
                <a:latin typeface="+mn-lt"/>
              </a:rPr>
            </a:br>
            <a:r>
              <a:rPr lang="de-DE" sz="1400" b="0" dirty="0">
                <a:solidFill>
                  <a:schemeClr val="tx2"/>
                </a:solidFill>
                <a:latin typeface="+mn-lt"/>
              </a:rPr>
              <a:t>Der Versicherungsschutz erstreckt sich auf die Wahrnehmung rechtlicher Interessen aus Arbeitsverhältnissen, wenn der Arbeitgeber die Tätigkeit des Mitgliedes im Feuerwehrdienst zum Anlass nimmt, die Verletzung arbeitsvertraglicher Pflichten zu behaupten.</a:t>
            </a:r>
            <a:br>
              <a:rPr lang="de-DE" sz="1400" b="0" dirty="0">
                <a:solidFill>
                  <a:schemeClr val="tx2"/>
                </a:solidFill>
                <a:latin typeface="+mn-lt"/>
              </a:rPr>
            </a:br>
            <a:endParaRPr lang="de-DE" sz="1400" b="0" dirty="0">
              <a:solidFill>
                <a:schemeClr val="tx2"/>
              </a:solidFill>
              <a:latin typeface="+mn-lt"/>
            </a:endParaRPr>
          </a:p>
          <a:p>
            <a:pPr marL="1428750" lvl="2">
              <a:buFont typeface="Arial" panose="020B0604020202020204" pitchFamily="34" charset="0"/>
              <a:buChar char="•"/>
            </a:pPr>
            <a:r>
              <a:rPr lang="de-DE" altLang="de-DE" sz="1400" dirty="0">
                <a:solidFill>
                  <a:schemeClr val="tx2"/>
                </a:solidFill>
              </a:rPr>
              <a:t>Sozial-Rechtsschutz</a:t>
            </a:r>
            <a:br>
              <a:rPr lang="de-DE" altLang="de-DE" sz="1400" b="0" dirty="0">
                <a:solidFill>
                  <a:schemeClr val="tx2"/>
                </a:solidFill>
              </a:rPr>
            </a:br>
            <a:r>
              <a:rPr lang="de-DE" altLang="de-DE" sz="1400" b="0" dirty="0">
                <a:solidFill>
                  <a:schemeClr val="tx2"/>
                </a:solidFill>
              </a:rPr>
              <a:t>für die Wahrnehmung rechtlicher Interessen in Angelegenheiten der Sozialversicherung</a:t>
            </a:r>
            <a:br>
              <a:rPr lang="de-DE" altLang="de-DE" sz="1400" b="0" dirty="0">
                <a:solidFill>
                  <a:schemeClr val="tx2"/>
                </a:solidFill>
              </a:rPr>
            </a:br>
            <a:r>
              <a:rPr lang="de-DE" altLang="de-DE" sz="1400" b="0" dirty="0">
                <a:solidFill>
                  <a:schemeClr val="tx2"/>
                </a:solidFill>
              </a:rPr>
              <a:t>(gesetzliche Kranken-, Unfall-, Renten- und Pflegeversicherung) und Arbeitslosenversicherung</a:t>
            </a:r>
            <a:endParaRPr lang="de-DE" sz="1400" b="0" dirty="0">
              <a:solidFill>
                <a:schemeClr val="tx2"/>
              </a:solidFill>
              <a:latin typeface="+mn-lt"/>
            </a:endParaRPr>
          </a:p>
          <a:p>
            <a:pPr lvl="1"/>
            <a:endParaRPr lang="de-DE" sz="1400" b="0" dirty="0">
              <a:latin typeface="+mn-lt"/>
            </a:endParaRPr>
          </a:p>
          <a:p>
            <a:pPr lvl="1"/>
            <a:endParaRPr lang="de-DE" sz="1400" b="0" dirty="0">
              <a:latin typeface="+mn-lt"/>
            </a:endParaRPr>
          </a:p>
          <a:p>
            <a:pPr>
              <a:buFont typeface="Arial" panose="020B0604020202020204" pitchFamily="34" charset="0"/>
              <a:buChar char="•"/>
            </a:pPr>
            <a:endParaRPr lang="de-DE" sz="1200" b="0" dirty="0"/>
          </a:p>
          <a:p>
            <a:pPr lvl="1"/>
            <a:br>
              <a:rPr lang="de-DE" altLang="de-DE" sz="1200" b="0" dirty="0"/>
            </a:br>
            <a:endParaRPr lang="de-DE" altLang="de-DE" sz="1200" b="0" dirty="0"/>
          </a:p>
        </p:txBody>
      </p:sp>
      <p:pic>
        <p:nvPicPr>
          <p:cNvPr id="11" name="Bild 5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420499" y="1486265"/>
            <a:ext cx="605972" cy="568566"/>
          </a:xfrm>
          <a:prstGeom prst="rect">
            <a:avLst/>
          </a:prstGeom>
        </p:spPr>
      </p:pic>
    </p:spTree>
    <p:extLst>
      <p:ext uri="{BB962C8B-B14F-4D97-AF65-F5344CB8AC3E}">
        <p14:creationId xmlns:p14="http://schemas.microsoft.com/office/powerpoint/2010/main" val="28906417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VCT_STH" val="False"/>
  <p:tag name="DEFAULTLANGUAGEID" val="1031"/>
  <p:tag name="VCT_SHOW_CA" val="False"/>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VCT-BODYINDENTATION" val="0;0;0;14;14;28.25;28.5;42.5;42.5;56.5;42.5;56.5;42.5;56.5;42.5;56.5;42.5;56.5;"/>
  <p:tag name="VCT-BULLETVISIBILITY" val="G ********"/>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AARLAND_Versicherungen_16:9">
  <a:themeElements>
    <a:clrScheme name="Saarland Versicherungen">
      <a:dk1>
        <a:srgbClr val="000000"/>
      </a:dk1>
      <a:lt1>
        <a:srgbClr val="FFFFFF"/>
      </a:lt1>
      <a:dk2>
        <a:srgbClr val="024589"/>
      </a:dk2>
      <a:lt2>
        <a:srgbClr val="FFFFFF"/>
      </a:lt2>
      <a:accent1>
        <a:srgbClr val="DAE0E3"/>
      </a:accent1>
      <a:accent2>
        <a:srgbClr val="E1E6E9"/>
      </a:accent2>
      <a:accent3>
        <a:srgbClr val="E9ECEE"/>
      </a:accent3>
      <a:accent4>
        <a:srgbClr val="9DB81D"/>
      </a:accent4>
      <a:accent5>
        <a:srgbClr val="D8E3A5"/>
      </a:accent5>
      <a:accent6>
        <a:srgbClr val="EBF1D2"/>
      </a:accent6>
      <a:hlink>
        <a:srgbClr val="024589"/>
      </a:hlink>
      <a:folHlink>
        <a:srgbClr val="A9A9B3"/>
      </a:folHlink>
    </a:clrScheme>
    <a:fontScheme name="VKB">
      <a:majorFont>
        <a:latin typeface="Ubuntu"/>
        <a:ea typeface=""/>
        <a:cs typeface=""/>
      </a:majorFont>
      <a:minorFont>
        <a:latin typeface="Ubuntu"/>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bg2"/>
        </a:solidFill>
        <a:ln>
          <a:solidFill>
            <a:schemeClr val="tx1"/>
          </a:solidFill>
        </a:ln>
      </a:spPr>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defPPr marL="180000" indent="-180000" algn="ctr" defTabSz="762000">
          <a:spcBef>
            <a:spcPts val="1200"/>
          </a:spcBef>
          <a:buClr>
            <a:schemeClr val="tx2"/>
          </a:buClr>
          <a:buSzPct val="100000"/>
          <a:buFont typeface="Wingdings" pitchFamily="2" charset="2"/>
          <a:buChar char="§"/>
          <a:defRPr sz="1400" dirty="0" err="1" smtClean="0">
            <a:solidFill>
              <a:schemeClr val="tx1"/>
            </a:solidFill>
            <a:latin typeface="+mn-lt"/>
          </a:defRPr>
        </a:defPPr>
      </a:lstStyle>
    </a:spDef>
    <a:lnDef>
      <a:spPr bwMode="auto">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bwMode="gray">
        <a:noFill/>
      </a:spPr>
      <a:bodyPr vert="horz" wrap="square" lIns="0" tIns="0" rIns="0" bIns="0" numCol="1" rtlCol="0" anchor="t" anchorCtr="0" compatLnSpc="1">
        <a:prstTxWarp prst="textNoShape">
          <a:avLst/>
        </a:prstTxWarp>
        <a:spAutoFit/>
      </a:bodyPr>
      <a:lstStyle>
        <a:defPPr marL="180000" indent="-180000" defTabSz="762000">
          <a:spcBef>
            <a:spcPts val="1200"/>
          </a:spcBef>
          <a:buClr>
            <a:schemeClr val="tx2"/>
          </a:buClr>
          <a:buSzPct val="100000"/>
          <a:buFont typeface="Wingdings" pitchFamily="2" charset="2"/>
          <a:buChar char="§"/>
          <a:defRPr sz="1400" dirty="0" err="1" smtClean="0">
            <a:solidFill>
              <a:schemeClr val="tx1"/>
            </a:solidFill>
            <a:latin typeface="+mn-lt"/>
          </a:defRPr>
        </a:defPPr>
      </a:lstStyle>
    </a:txDef>
  </a:objectDefaults>
  <a:extraClrSchemeLst>
    <a:extraClrScheme>
      <a:clrScheme name="Larissa 1">
        <a:dk1>
          <a:srgbClr val="000000"/>
        </a:dk1>
        <a:lt1>
          <a:srgbClr val="BEC8FF"/>
        </a:lt1>
        <a:dk2>
          <a:srgbClr val="0041FF"/>
        </a:dk2>
        <a:lt2>
          <a:srgbClr val="F3F3F3"/>
        </a:lt2>
        <a:accent1>
          <a:srgbClr val="EAEAEA"/>
        </a:accent1>
        <a:accent2>
          <a:srgbClr val="FF8080"/>
        </a:accent2>
        <a:accent3>
          <a:srgbClr val="DBE0FF"/>
        </a:accent3>
        <a:accent4>
          <a:srgbClr val="000000"/>
        </a:accent4>
        <a:accent5>
          <a:srgbClr val="F3F3F3"/>
        </a:accent5>
        <a:accent6>
          <a:srgbClr val="E77373"/>
        </a:accent6>
        <a:hlink>
          <a:srgbClr val="FFD02C"/>
        </a:hlink>
        <a:folHlink>
          <a:srgbClr val="FF3300"/>
        </a:folHlink>
      </a:clrScheme>
      <a:clrMap bg1="lt1" tx1="dk1" bg2="lt2" tx2="dk2" accent1="accent1" accent2="accent2" accent3="accent3" accent4="accent4" accent5="accent5" accent6="accent6" hlink="hlink" folHlink="folHlink"/>
    </a:extraClrScheme>
    <a:extraClrScheme>
      <a:clrScheme name="Larissa 2">
        <a:dk1>
          <a:srgbClr val="FF8080"/>
        </a:dk1>
        <a:lt1>
          <a:srgbClr val="F3F3F3"/>
        </a:lt1>
        <a:dk2>
          <a:srgbClr val="FF3300"/>
        </a:dk2>
        <a:lt2>
          <a:srgbClr val="EAEAEA"/>
        </a:lt2>
        <a:accent1>
          <a:srgbClr val="DDDDDD"/>
        </a:accent1>
        <a:accent2>
          <a:srgbClr val="BEC8FF"/>
        </a:accent2>
        <a:accent3>
          <a:srgbClr val="F8F8F8"/>
        </a:accent3>
        <a:accent4>
          <a:srgbClr val="DA6C6C"/>
        </a:accent4>
        <a:accent5>
          <a:srgbClr val="EBEBEB"/>
        </a:accent5>
        <a:accent6>
          <a:srgbClr val="ACB5E7"/>
        </a:accent6>
        <a:hlink>
          <a:srgbClr val="FFD02C"/>
        </a:hlink>
        <a:folHlink>
          <a:srgbClr val="0041FF"/>
        </a:folHlink>
      </a:clrScheme>
      <a:clrMap bg1="lt1" tx1="dk1" bg2="lt2" tx2="dk2" accent1="accent1" accent2="accent2" accent3="accent3" accent4="accent4" accent5="accent5" accent6="accent6" hlink="hlink" folHlink="folHlink"/>
    </a:extraClrScheme>
    <a:extraClrScheme>
      <a:clrScheme name="Larissa 3">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 4">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Larissa 5">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 6">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 7">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 8">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Larissa 9">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Larissa 10">
        <a:dk1>
          <a:srgbClr val="000000"/>
        </a:dk1>
        <a:lt1>
          <a:srgbClr val="BDC8FF"/>
        </a:lt1>
        <a:dk2>
          <a:srgbClr val="0041FF"/>
        </a:dk2>
        <a:lt2>
          <a:srgbClr val="F3F3F3"/>
        </a:lt2>
        <a:accent1>
          <a:srgbClr val="EAEAEA"/>
        </a:accent1>
        <a:accent2>
          <a:srgbClr val="FFB3B3"/>
        </a:accent2>
        <a:accent3>
          <a:srgbClr val="DBE0FF"/>
        </a:accent3>
        <a:accent4>
          <a:srgbClr val="000000"/>
        </a:accent4>
        <a:accent5>
          <a:srgbClr val="F3F3F3"/>
        </a:accent5>
        <a:accent6>
          <a:srgbClr val="E7A2A2"/>
        </a:accent6>
        <a:hlink>
          <a:srgbClr val="FFD22D"/>
        </a:hlink>
        <a:folHlink>
          <a:srgbClr val="FF3300"/>
        </a:folHlink>
      </a:clrScheme>
      <a:clrMap bg1="lt1" tx1="dk1" bg2="lt2" tx2="dk2" accent1="accent1" accent2="accent2" accent3="accent3" accent4="accent4" accent5="accent5" accent6="accent6" hlink="hlink" folHlink="folHlink"/>
    </a:extraClrScheme>
    <a:extraClrScheme>
      <a:clrScheme name="Larissa 11">
        <a:dk1>
          <a:srgbClr val="000000"/>
        </a:dk1>
        <a:lt1>
          <a:srgbClr val="BDC8FF"/>
        </a:lt1>
        <a:dk2>
          <a:srgbClr val="0040F4"/>
        </a:dk2>
        <a:lt2>
          <a:srgbClr val="F3F3F3"/>
        </a:lt2>
        <a:accent1>
          <a:srgbClr val="EAEAEA"/>
        </a:accent1>
        <a:accent2>
          <a:srgbClr val="FFB3B3"/>
        </a:accent2>
        <a:accent3>
          <a:srgbClr val="DBE0FF"/>
        </a:accent3>
        <a:accent4>
          <a:srgbClr val="000000"/>
        </a:accent4>
        <a:accent5>
          <a:srgbClr val="F3F3F3"/>
        </a:accent5>
        <a:accent6>
          <a:srgbClr val="E7A2A2"/>
        </a:accent6>
        <a:hlink>
          <a:srgbClr val="FFD22D"/>
        </a:hlink>
        <a:folHlink>
          <a:srgbClr val="FF3300"/>
        </a:folHlink>
      </a:clrScheme>
      <a:clrMap bg1="lt1" tx1="dk1" bg2="lt2" tx2="dk2" accent1="accent1" accent2="accent2" accent3="accent3" accent4="accent4" accent5="accent5" accent6="accent6" hlink="hlink" folHlink="folHlink"/>
    </a:extraClrScheme>
    <a:extraClrScheme>
      <a:clrScheme name="Larissa 12">
        <a:dk1>
          <a:srgbClr val="000000"/>
        </a:dk1>
        <a:lt1>
          <a:srgbClr val="B3C0FF"/>
        </a:lt1>
        <a:dk2>
          <a:srgbClr val="003CB4"/>
        </a:dk2>
        <a:lt2>
          <a:srgbClr val="F3F3F3"/>
        </a:lt2>
        <a:accent1>
          <a:srgbClr val="EAEAEA"/>
        </a:accent1>
        <a:accent2>
          <a:srgbClr val="FFB3B3"/>
        </a:accent2>
        <a:accent3>
          <a:srgbClr val="D6DCFF"/>
        </a:accent3>
        <a:accent4>
          <a:srgbClr val="000000"/>
        </a:accent4>
        <a:accent5>
          <a:srgbClr val="F3F3F3"/>
        </a:accent5>
        <a:accent6>
          <a:srgbClr val="E7A2A2"/>
        </a:accent6>
        <a:hlink>
          <a:srgbClr val="003CB4"/>
        </a:hlink>
        <a:folHlink>
          <a:srgbClr val="FF3300"/>
        </a:folHlink>
      </a:clrScheme>
      <a:clrMap bg1="lt1" tx1="dk1" bg2="lt2" tx2="dk2" accent1="accent1" accent2="accent2" accent3="accent3" accent4="accent4" accent5="accent5" accent6="accent6" hlink="hlink" folHlink="folHlink"/>
    </a:extraClrScheme>
  </a:extraClrSchemeLst>
  <a:custClrLst>
    <a:custClr name="Akzentfarbe_Himmelblau">
      <a:srgbClr val="0F8DBB"/>
    </a:custClr>
    <a:custClr name="Akzentfarbe_Himmelblau 40%">
      <a:srgbClr val="9FD1E4"/>
    </a:custClr>
    <a:custClr name="Akzentfarbe_Himmelblau 20%">
      <a:srgbClr val="CFE8F1"/>
    </a:custClr>
    <a:custClr name="Akzentfarbe_Waldgrün">
      <a:srgbClr val="14885E"/>
    </a:custClr>
    <a:custClr name="Akzentfarbe_Waldgrün 40%">
      <a:srgbClr val="A1CFBF"/>
    </a:custClr>
    <a:custClr name="Akzentfarbe_Eisblau">
      <a:srgbClr val="8DB9BE"/>
    </a:custClr>
    <a:custClr name="Akzentfarbe_Eisblau 40%">
      <a:srgbClr val="D1E3E5"/>
    </a:custClr>
    <a:custClr name="Negativfarbe_Pflaume">
      <a:srgbClr val="861773"/>
    </a:custClr>
    <a:custClr name="Negativfarbe_Pflaume 40%">
      <a:srgbClr val="CEA2C7"/>
    </a:custClr>
    <a:custClr name="Neutralfarbe_Weiß">
      <a:srgbClr val="FFFFFF"/>
    </a:custClr>
    <a:custClr name="Diagrammfarbe_Türkis">
      <a:srgbClr val="397A94"/>
    </a:custClr>
    <a:custClr name="Diagrammfarbe_Eukalyptus">
      <a:srgbClr val="82A698"/>
    </a:custClr>
    <a:custClr name="Diagrammfarbe_Rinde">
      <a:srgbClr val="9C9552"/>
    </a:custClr>
    <a:custClr name="Diagrammfarbe_Sand">
      <a:srgbClr val="B2AD86"/>
    </a:custClr>
    <a:custClr name="Verbundfarbe_SPK-Rot">
      <a:srgbClr val="FF0000"/>
    </a:custClr>
  </a:custClrLst>
  <a:extLst>
    <a:ext uri="{05A4C25C-085E-4340-85A3-A5531E510DB2}">
      <thm15:themeFamily xmlns:thm15="http://schemas.microsoft.com/office/thememl/2012/main" name="VKB_Office_2010.pptx" id="{C2CDF3B6-3235-4DCD-BD1A-9E46416E79E3}" vid="{34A8B98E-F2E0-49F3-9F96-31720AFDA082}"/>
    </a:ext>
  </a:extLst>
</a:theme>
</file>

<file path=ppt/theme/theme2.xml><?xml version="1.0" encoding="utf-8"?>
<a:theme xmlns:a="http://schemas.openxmlformats.org/drawingml/2006/main" name="Larissa">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VKB">
      <a:majorFont>
        <a:latin typeface="Ubuntu"/>
        <a:ea typeface=""/>
        <a:cs typeface=""/>
      </a:majorFont>
      <a:minorFont>
        <a:latin typeface="Ubuntu"/>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Grau 1">
      <a:srgbClr val="575656"/>
    </a:custClr>
    <a:custClr name="Grau 2">
      <a:srgbClr val="9A9A9A"/>
    </a:custClr>
    <a:custClr name="Grau 3">
      <a:srgbClr val="BCBBBB"/>
    </a:custClr>
    <a:custClr name="Grau 4">
      <a:srgbClr val="CCCCCC"/>
    </a:custClr>
    <a:custClr name="Grau 5">
      <a:srgbClr val="DDDDDD"/>
    </a:custClr>
  </a:custClrLst>
</a:theme>
</file>

<file path=ppt/theme/theme3.xml><?xml version="1.0" encoding="utf-8"?>
<a:theme xmlns:a="http://schemas.openxmlformats.org/drawingml/2006/main" name="Larissa">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Grau 1">
      <a:srgbClr val="575656"/>
    </a:custClr>
    <a:custClr name="Grau 2">
      <a:srgbClr val="9A9A9A"/>
    </a:custClr>
    <a:custClr name="Grau 3">
      <a:srgbClr val="BCBBBB"/>
    </a:custClr>
    <a:custClr name="Grau 4">
      <a:srgbClr val="CCCCCC"/>
    </a:custClr>
    <a:custClr name="Grau 5">
      <a:srgbClr val="DDDDDD"/>
    </a:custClr>
  </a:custClrLst>
</a:theme>
</file>

<file path=docProps/app.xml><?xml version="1.0" encoding="utf-8"?>
<Properties xmlns="http://schemas.openxmlformats.org/officeDocument/2006/extended-properties" xmlns:vt="http://schemas.openxmlformats.org/officeDocument/2006/docPropsVTypes">
  <Template>Standard_16_9_SAARLAND_Versicherungen</Template>
  <TotalTime>0</TotalTime>
  <Words>1678</Words>
  <Application>Microsoft Office PowerPoint</Application>
  <PresentationFormat>Bildschirmpräsentation (16:9)</PresentationFormat>
  <Paragraphs>234</Paragraphs>
  <Slides>24</Slides>
  <Notes>21</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24</vt:i4>
      </vt:variant>
    </vt:vector>
  </HeadingPairs>
  <TitlesOfParts>
    <vt:vector size="30" baseType="lpstr">
      <vt:lpstr>Arial</vt:lpstr>
      <vt:lpstr>Times New Roman</vt:lpstr>
      <vt:lpstr>Ubuntu</vt:lpstr>
      <vt:lpstr>Wingdings</vt:lpstr>
      <vt:lpstr>SAARLAND_Versicherungen_16:9</vt:lpstr>
      <vt:lpstr>think-cell Folie</vt:lpstr>
      <vt:lpstr>Gemeinsam stark für das Saarland.</vt:lpstr>
      <vt:lpstr>Gemeinsam stark für das Saarland. Unsere Absicherungen für Feuerwehrleute im SAARLAND.</vt:lpstr>
      <vt:lpstr>Versicherungsvertrag Landesfeuerwehrverband</vt:lpstr>
      <vt:lpstr>PowerPoint-Präsentation</vt:lpstr>
      <vt:lpstr>Versicherungsvertrag Landesfeuerwehrverband Unfallversicherung</vt:lpstr>
      <vt:lpstr>Versicherungsvertrag Landesfeuerwehrverband Unfallversicherung</vt:lpstr>
      <vt:lpstr>Versicherungsvertrag Landesfeuerwehrverband Haftpflichtversicherung</vt:lpstr>
      <vt:lpstr>Versicherungsvertrag Landesfeuerwehrverband Haftpflichtversicherung</vt:lpstr>
      <vt:lpstr>Versicherungsvertrag Landesfeuerwehrverband Rechtsschutzversicherung</vt:lpstr>
      <vt:lpstr>Versicherungsvertrag Landesfeuerwehrverband Rechtsschutzversicherung</vt:lpstr>
      <vt:lpstr>Versicherungsvertrag Landesfeuerwehrverband Rechtsschutzversicherung</vt:lpstr>
      <vt:lpstr>Versicherungsvertrag Landesfeuerwehrverband Rechtsschutzversicherung</vt:lpstr>
      <vt:lpstr>Versicherungsvertrag Landesfeuerwehrverband Kraftfahrtversicherung</vt:lpstr>
      <vt:lpstr>Versicherungsvertrag Landesfeuerwehrverband Musikinstrumenten-Versicherung - z. B. für Feuerwehrspielmannszüge  </vt:lpstr>
      <vt:lpstr>Versicherungsvertrag Landesfeuerwehrverband</vt:lpstr>
      <vt:lpstr>Gemeinsam stark für das Saarland. Unsere Absicherungen für Feuerwehrleute im SAARLAND.</vt:lpstr>
      <vt:lpstr>Das Florianpaket.</vt:lpstr>
      <vt:lpstr>Das FlorianPaket. Unsere Beitragsvorteile für saarländische Feuerwehrleute</vt:lpstr>
      <vt:lpstr>Die tariflichen Leistungen.</vt:lpstr>
      <vt:lpstr>Die tariflichen Leistungen.</vt:lpstr>
      <vt:lpstr>Die tariflichen Leistungen.</vt:lpstr>
      <vt:lpstr>Die tariflichen Leistungen.</vt:lpstr>
      <vt:lpstr>Sie haben wichtigeres zu tun…</vt:lpstr>
      <vt:lpstr>Unser Team für Sie im Einsatz.</vt:lpstr>
    </vt:vector>
  </TitlesOfParts>
  <Company>VKB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SAARLAND Versicherungen … Die PowerPoint-Vorlage</dc:title>
  <dc:subject>Konzern-Vorlage</dc:subject>
  <dc:creator>Rene Seelbach</dc:creator>
  <cp:keywords>Querformat</cp:keywords>
  <cp:lastModifiedBy>Hubert Weissenfels</cp:lastModifiedBy>
  <cp:revision>67</cp:revision>
  <cp:lastPrinted>2017-08-01T15:28:11Z</cp:lastPrinted>
  <dcterms:created xsi:type="dcterms:W3CDTF">2021-11-11T14:37:30Z</dcterms:created>
  <dcterms:modified xsi:type="dcterms:W3CDTF">2026-03-25T09:08:11Z</dcterms:modified>
  <dc:language>Deutsch (Deutschland)</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 ">
    <vt:lpwstr/>
  </property>
  <property fmtid="{D5CDD505-2E9C-101B-9397-08002B2CF9AE}" pid="3" name="Location">
    <vt:lpwstr>München</vt:lpwstr>
  </property>
  <property fmtid="{D5CDD505-2E9C-101B-9397-08002B2CF9AE}" pid="4" name="Datum">
    <vt:filetime>2013-08-31T22:00:00Z</vt:filetime>
  </property>
  <property fmtid="{D5CDD505-2E9C-101B-9397-08002B2CF9AE}" pid="5" name="Abteilung">
    <vt:lpwstr>Abt.</vt:lpwstr>
  </property>
  <property fmtid="{D5CDD505-2E9C-101B-9397-08002B2CF9AE}" pid="6" name="Referent">
    <vt:lpwstr>Referent</vt:lpwstr>
  </property>
  <property fmtid="{D5CDD505-2E9C-101B-9397-08002B2CF9AE}" pid="7" name="Themenangabe">
    <vt:lpwstr>Themenangabe</vt:lpwstr>
  </property>
  <property fmtid="{D5CDD505-2E9C-101B-9397-08002B2CF9AE}" pid="8" name="Speaker/Audience">
    <vt:lpwstr/>
  </property>
  <property fmtid="{D5CDD505-2E9C-101B-9397-08002B2CF9AE}" pid="9" name="Version">
    <vt:lpwstr/>
  </property>
</Properties>
</file>